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</p:sldMasterIdLst>
  <p:notesMasterIdLst>
    <p:notesMasterId r:id="rId22"/>
  </p:notesMasterIdLst>
  <p:sldIdLst>
    <p:sldId id="266" r:id="rId6"/>
    <p:sldId id="261" r:id="rId7"/>
    <p:sldId id="265" r:id="rId8"/>
    <p:sldId id="272" r:id="rId9"/>
    <p:sldId id="273" r:id="rId10"/>
    <p:sldId id="274" r:id="rId11"/>
    <p:sldId id="276" r:id="rId12"/>
    <p:sldId id="275" r:id="rId13"/>
    <p:sldId id="364" r:id="rId14"/>
    <p:sldId id="365" r:id="rId15"/>
    <p:sldId id="271" r:id="rId16"/>
    <p:sldId id="268" r:id="rId17"/>
    <p:sldId id="269" r:id="rId18"/>
    <p:sldId id="267" r:id="rId19"/>
    <p:sldId id="270" r:id="rId20"/>
    <p:sldId id="366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4D36"/>
    <a:srgbClr val="A58465"/>
    <a:srgbClr val="684E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E79305-7576-49A7-A90F-648FC4F3CBBF}" v="59" dt="2024-03-19T10:39:26.1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4899" autoAdjust="0"/>
  </p:normalViewPr>
  <p:slideViewPr>
    <p:cSldViewPr snapToGrid="0">
      <p:cViewPr varScale="1">
        <p:scale>
          <a:sx n="50" d="100"/>
          <a:sy n="50" d="100"/>
        </p:scale>
        <p:origin x="120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3EC39-66E1-4B4E-8E1E-A933B109330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D0A81D-5423-4EB0-801E-55FFE0CD7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028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SESSION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732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Tell them not to smudge the slide!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211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782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D0A81D-5423-4EB0-801E-55FFE0CD78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4100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931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Now go to the worksheet. Explain very clearly what the children have to do. </a:t>
            </a:r>
          </a:p>
          <a:p>
            <a:r>
              <a:rPr lang="en-GB" dirty="0"/>
              <a:t>Cut a piece of graph paper in half and clip it to a clipboard.</a:t>
            </a:r>
          </a:p>
          <a:p>
            <a:r>
              <a:rPr lang="en-GB" dirty="0"/>
              <a:t>Choose a grid of 5x5 squares and label next to the rows and columns.</a:t>
            </a:r>
          </a:p>
          <a:p>
            <a:r>
              <a:rPr lang="en-GB" dirty="0"/>
              <a:t>Use a pencil</a:t>
            </a:r>
          </a:p>
          <a:p>
            <a:r>
              <a:rPr lang="en-GB" dirty="0"/>
              <a:t>Cover the whole area with a THIN!!! layer of Vaseline</a:t>
            </a:r>
          </a:p>
          <a:p>
            <a:r>
              <a:rPr lang="en-GB" dirty="0"/>
              <a:t>Choose where to hang the particle catcher! If there’s rain forecast, it might be best if it goes undercover.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14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Use this slide to remind them about the size of the particles. What can we use to see them if they’re so tiny – magnifying glasses…hand these out.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635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Spectacle lenses too! Some lenses don’t magnify – they just make things clearer.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309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first microscopes were known as ‘flea glasses’!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827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Fleas are generally 1.5 to 3.3 mm long. Hooke’s microscope had a magnification of around 200 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D0A81D-5423-4EB0-801E-55FFE0CD78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4716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Quick discussion of what cells are. Average skin cell size is 30 millionths of a metre.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D0A81D-5423-4EB0-801E-55FFE0CD78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2533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Could show animation again as it shows the limit to which electron microscopes can observe objects.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D0A81D-5423-4EB0-801E-55FFE0CD78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10378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Animation shows small things – but some are too small to see under a magnifying glass. What can we use instead?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945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6568317-B2C2-3432-2BA3-B758383831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90"/>
          <a:stretch/>
        </p:blipFill>
        <p:spPr>
          <a:xfrm>
            <a:off x="0" y="6153122"/>
            <a:ext cx="1311215" cy="70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706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695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767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1691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634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2315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1263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9028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3387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5801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016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2142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273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8009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813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729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818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17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533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66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649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188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240FE-4A5E-415C-9D62-B45AEF6FCE5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53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CD3BF-AA89-4241-A359-1246B3D0D399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701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htwins.net/scale2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irly.org/map/en/#52.419375,-1.89676,i96939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zone.oumnh.ox.ac.uk/electron-microscopes#:~:text=This%20makes%20electron%20microscopes%20more,on%20which%20type%20you%20use!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person blowing bubbles in the air&#10;&#10;Description automatically generated">
            <a:extLst>
              <a:ext uri="{FF2B5EF4-FFF2-40B4-BE49-F238E27FC236}">
                <a16:creationId xmlns:a16="http://schemas.microsoft.com/office/drawing/2014/main" id="{1430399F-CC81-3B4C-5FEA-8330D92320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99" b="-1"/>
          <a:stretch/>
        </p:blipFill>
        <p:spPr>
          <a:xfrm>
            <a:off x="-2285" y="10"/>
            <a:ext cx="9143999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9143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687844-F7DD-51AE-49C8-82E42A49467B}"/>
              </a:ext>
            </a:extLst>
          </p:cNvPr>
          <p:cNvSpPr txBox="1"/>
          <p:nvPr/>
        </p:nvSpPr>
        <p:spPr>
          <a:xfrm>
            <a:off x="822960" y="-150473"/>
            <a:ext cx="7543800" cy="14812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How clean is our air?</a:t>
            </a:r>
          </a:p>
        </p:txBody>
      </p:sp>
    </p:spTree>
    <p:extLst>
      <p:ext uri="{BB962C8B-B14F-4D97-AF65-F5344CB8AC3E}">
        <p14:creationId xmlns:p14="http://schemas.microsoft.com/office/powerpoint/2010/main" val="1338969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F566F1A-0A73-D8D0-B1CA-20A1CE29BE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200"/>
            <a:ext cx="9110829" cy="64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711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0DEA7D-9691-A7B1-3714-C2A8501B7854}"/>
              </a:ext>
            </a:extLst>
          </p:cNvPr>
          <p:cNvSpPr txBox="1"/>
          <p:nvPr/>
        </p:nvSpPr>
        <p:spPr>
          <a:xfrm>
            <a:off x="7848600" y="5943600"/>
            <a:ext cx="1384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3"/>
              </a:rPr>
              <a:t>scale of universe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806662-2190-3A24-FB56-6182E23016A0}"/>
              </a:ext>
            </a:extLst>
          </p:cNvPr>
          <p:cNvSpPr txBox="1"/>
          <p:nvPr/>
        </p:nvSpPr>
        <p:spPr>
          <a:xfrm>
            <a:off x="7848600" y="5306011"/>
            <a:ext cx="138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hlinkClick r:id="rId4"/>
              </a:rPr>
              <a:t>Airly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3005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78062F-3D15-EB76-8E82-CA760DE46C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850" y="1282699"/>
            <a:ext cx="5448299" cy="51384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521D821-2C00-1B4A-0328-A678565D3897}"/>
              </a:ext>
            </a:extLst>
          </p:cNvPr>
          <p:cNvSpPr txBox="1"/>
          <p:nvPr/>
        </p:nvSpPr>
        <p:spPr>
          <a:xfrm>
            <a:off x="1371600" y="144418"/>
            <a:ext cx="6616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Your box should contain these things: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7D530F-A6AD-ED81-93F1-86A354DE9757}"/>
              </a:ext>
            </a:extLst>
          </p:cNvPr>
          <p:cNvSpPr txBox="1"/>
          <p:nvPr/>
        </p:nvSpPr>
        <p:spPr>
          <a:xfrm>
            <a:off x="5276850" y="1473199"/>
            <a:ext cx="3295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Microscope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139182-E3F5-1D49-6170-E7D9C99C69F6}"/>
              </a:ext>
            </a:extLst>
          </p:cNvPr>
          <p:cNvSpPr txBox="1"/>
          <p:nvPr/>
        </p:nvSpPr>
        <p:spPr>
          <a:xfrm>
            <a:off x="200025" y="3305845"/>
            <a:ext cx="3295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Base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97FFC5-341C-033A-B0CB-FF57AAEF7161}"/>
              </a:ext>
            </a:extLst>
          </p:cNvPr>
          <p:cNvSpPr txBox="1"/>
          <p:nvPr/>
        </p:nvSpPr>
        <p:spPr>
          <a:xfrm>
            <a:off x="4492625" y="5668045"/>
            <a:ext cx="4079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Slide</a:t>
            </a:r>
          </a:p>
        </p:txBody>
      </p:sp>
    </p:spTree>
    <p:extLst>
      <p:ext uri="{BB962C8B-B14F-4D97-AF65-F5344CB8AC3E}">
        <p14:creationId xmlns:p14="http://schemas.microsoft.com/office/powerpoint/2010/main" val="3107841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reen grasshopper &quot;Green grasshopper isolated on white, selective focus&quot; grasshopper stock pictures, royalty-free photos &amp; images">
            <a:extLst>
              <a:ext uri="{FF2B5EF4-FFF2-40B4-BE49-F238E27FC236}">
                <a16:creationId xmlns:a16="http://schemas.microsoft.com/office/drawing/2014/main" id="{EDC64DD7-32D5-F6CB-BB1C-B5CDD29E6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241299"/>
            <a:ext cx="8661400" cy="5774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1EB486C-F5EB-D1FE-7E4D-ECE64BEE1F0B}"/>
              </a:ext>
            </a:extLst>
          </p:cNvPr>
          <p:cNvSpPr txBox="1"/>
          <p:nvPr/>
        </p:nvSpPr>
        <p:spPr>
          <a:xfrm>
            <a:off x="5848350" y="3521745"/>
            <a:ext cx="3295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Leg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7778D2-4A09-C7D6-4DBD-D9B67F7FD3D6}"/>
              </a:ext>
            </a:extLst>
          </p:cNvPr>
          <p:cNvSpPr txBox="1"/>
          <p:nvPr/>
        </p:nvSpPr>
        <p:spPr>
          <a:xfrm>
            <a:off x="127000" y="1959932"/>
            <a:ext cx="3295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Wing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473FD7-C59A-F185-6C40-AE48997C2EAD}"/>
              </a:ext>
            </a:extLst>
          </p:cNvPr>
          <p:cNvSpPr txBox="1"/>
          <p:nvPr/>
        </p:nvSpPr>
        <p:spPr>
          <a:xfrm>
            <a:off x="1774825" y="4106520"/>
            <a:ext cx="3295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Abdomen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C652AD-1F01-9F7E-1944-41533C0DCEB6}"/>
              </a:ext>
            </a:extLst>
          </p:cNvPr>
          <p:cNvSpPr txBox="1"/>
          <p:nvPr/>
        </p:nvSpPr>
        <p:spPr>
          <a:xfrm>
            <a:off x="355600" y="144418"/>
            <a:ext cx="843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Your slide contains small pieces of the following parts of a grasshopper!</a:t>
            </a:r>
          </a:p>
        </p:txBody>
      </p:sp>
    </p:spTree>
    <p:extLst>
      <p:ext uri="{BB962C8B-B14F-4D97-AF65-F5344CB8AC3E}">
        <p14:creationId xmlns:p14="http://schemas.microsoft.com/office/powerpoint/2010/main" val="29156541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0AC7893-2ED6-A707-D42B-20CA0E108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1900" y="2092842"/>
            <a:ext cx="3683000" cy="44984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856F21-B8FC-114B-A8F8-4509363E84E1}"/>
              </a:ext>
            </a:extLst>
          </p:cNvPr>
          <p:cNvSpPr txBox="1"/>
          <p:nvPr/>
        </p:nvSpPr>
        <p:spPr>
          <a:xfrm>
            <a:off x="2222500" y="114300"/>
            <a:ext cx="515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How to use your microscope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9D468EC-A037-B8D7-1509-E18EA68CE544}"/>
              </a:ext>
            </a:extLst>
          </p:cNvPr>
          <p:cNvGrpSpPr/>
          <p:nvPr/>
        </p:nvGrpSpPr>
        <p:grpSpPr>
          <a:xfrm>
            <a:off x="5080000" y="1233688"/>
            <a:ext cx="3136900" cy="1259204"/>
            <a:chOff x="5080000" y="1233688"/>
            <a:chExt cx="3136900" cy="1259204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064819C-B5D0-AF0A-2945-B0A779E67C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80000" y="1743592"/>
              <a:ext cx="774700" cy="7493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9E03EB6-598E-5035-D9E8-2239B1933C12}"/>
                </a:ext>
              </a:extLst>
            </p:cNvPr>
            <p:cNvSpPr txBox="1"/>
            <p:nvPr/>
          </p:nvSpPr>
          <p:spPr>
            <a:xfrm>
              <a:off x="5080000" y="1233688"/>
              <a:ext cx="31369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dirty="0"/>
                <a:t>3. Switch on here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4187498-6206-41BC-7946-4CEDEFAB57F1}"/>
              </a:ext>
            </a:extLst>
          </p:cNvPr>
          <p:cNvGrpSpPr/>
          <p:nvPr/>
        </p:nvGrpSpPr>
        <p:grpSpPr>
          <a:xfrm>
            <a:off x="736600" y="872701"/>
            <a:ext cx="3327400" cy="1306747"/>
            <a:chOff x="838200" y="1055453"/>
            <a:chExt cx="3327400" cy="1306747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8FD7E52-6689-6C14-4A88-2684D5C8419C}"/>
                </a:ext>
              </a:extLst>
            </p:cNvPr>
            <p:cNvCxnSpPr>
              <a:cxnSpLocks/>
            </p:cNvCxnSpPr>
            <p:nvPr/>
          </p:nvCxnSpPr>
          <p:spPr>
            <a:xfrm>
              <a:off x="3060700" y="1926344"/>
              <a:ext cx="647700" cy="43585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C94C969-6481-7D56-7A88-01E353DCBA4B}"/>
                </a:ext>
              </a:extLst>
            </p:cNvPr>
            <p:cNvSpPr txBox="1"/>
            <p:nvPr/>
          </p:nvSpPr>
          <p:spPr>
            <a:xfrm>
              <a:off x="838200" y="1055453"/>
              <a:ext cx="33274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dirty="0"/>
                <a:t>4. Look through here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F4C9991-C4A4-B6EF-59ED-A6FBB32B6A1C}"/>
              </a:ext>
            </a:extLst>
          </p:cNvPr>
          <p:cNvGrpSpPr/>
          <p:nvPr/>
        </p:nvGrpSpPr>
        <p:grpSpPr>
          <a:xfrm>
            <a:off x="5308600" y="3890474"/>
            <a:ext cx="3530600" cy="1523418"/>
            <a:chOff x="5308600" y="3890474"/>
            <a:chExt cx="3530600" cy="1523418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1AB9720-77F6-039D-2B1A-E09D983E83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08600" y="4664592"/>
              <a:ext cx="774700" cy="7493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A91AFA5-4D41-B654-5BB9-851ECF9897B2}"/>
                </a:ext>
              </a:extLst>
            </p:cNvPr>
            <p:cNvSpPr txBox="1"/>
            <p:nvPr/>
          </p:nvSpPr>
          <p:spPr>
            <a:xfrm>
              <a:off x="5543550" y="3890474"/>
              <a:ext cx="329565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dirty="0"/>
                <a:t>1. Put microscope into its base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BA1E0FD-B03D-5060-3281-F5956484CA6E}"/>
              </a:ext>
            </a:extLst>
          </p:cNvPr>
          <p:cNvGrpSpPr/>
          <p:nvPr/>
        </p:nvGrpSpPr>
        <p:grpSpPr>
          <a:xfrm>
            <a:off x="-260350" y="3147349"/>
            <a:ext cx="3517901" cy="1918910"/>
            <a:chOff x="4826000" y="3832712"/>
            <a:chExt cx="3517901" cy="1918910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CD60FD4-616D-DFAF-E525-CFDB393159BC}"/>
                </a:ext>
              </a:extLst>
            </p:cNvPr>
            <p:cNvCxnSpPr>
              <a:cxnSpLocks/>
            </p:cNvCxnSpPr>
            <p:nvPr/>
          </p:nvCxnSpPr>
          <p:spPr>
            <a:xfrm>
              <a:off x="7588250" y="5273340"/>
              <a:ext cx="711200" cy="47828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C975B51-8884-54D8-3551-2D153FDC9A91}"/>
                </a:ext>
              </a:extLst>
            </p:cNvPr>
            <p:cNvSpPr txBox="1"/>
            <p:nvPr/>
          </p:nvSpPr>
          <p:spPr>
            <a:xfrm>
              <a:off x="4826000" y="3832712"/>
              <a:ext cx="351790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dirty="0"/>
                <a:t>2. Slot the </a:t>
              </a:r>
              <a:r>
                <a:rPr lang="en-GB" sz="3200" b="1" dirty="0"/>
                <a:t>slide</a:t>
              </a:r>
              <a:r>
                <a:rPr lang="en-GB" sz="3200" dirty="0"/>
                <a:t> under the microscope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371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0AC7893-2ED6-A707-D42B-20CA0E108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1900" y="2092842"/>
            <a:ext cx="3683000" cy="44984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856F21-B8FC-114B-A8F8-4509363E84E1}"/>
              </a:ext>
            </a:extLst>
          </p:cNvPr>
          <p:cNvSpPr txBox="1"/>
          <p:nvPr/>
        </p:nvSpPr>
        <p:spPr>
          <a:xfrm>
            <a:off x="2222500" y="114300"/>
            <a:ext cx="515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How to use your microscope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9D468EC-A037-B8D7-1509-E18EA68CE544}"/>
              </a:ext>
            </a:extLst>
          </p:cNvPr>
          <p:cNvGrpSpPr/>
          <p:nvPr/>
        </p:nvGrpSpPr>
        <p:grpSpPr>
          <a:xfrm>
            <a:off x="-279400" y="4386540"/>
            <a:ext cx="3996532" cy="584775"/>
            <a:chOff x="-279400" y="4386540"/>
            <a:chExt cx="3996532" cy="584775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064819C-B5D0-AF0A-2945-B0A779E67C4E}"/>
                </a:ext>
              </a:extLst>
            </p:cNvPr>
            <p:cNvCxnSpPr>
              <a:cxnSpLocks/>
            </p:cNvCxnSpPr>
            <p:nvPr/>
          </p:nvCxnSpPr>
          <p:spPr>
            <a:xfrm>
              <a:off x="2487613" y="4678927"/>
              <a:ext cx="1229519" cy="18006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9E03EB6-598E-5035-D9E8-2239B1933C12}"/>
                </a:ext>
              </a:extLst>
            </p:cNvPr>
            <p:cNvSpPr txBox="1"/>
            <p:nvPr/>
          </p:nvSpPr>
          <p:spPr>
            <a:xfrm>
              <a:off x="-279400" y="4386540"/>
              <a:ext cx="31369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3. </a:t>
              </a:r>
              <a:r>
                <a:rPr kumimoji="0" lang="en-GB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Focus</a:t>
              </a:r>
              <a:r>
                <a:rPr kumimoji="0" lang="en-GB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here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F4C9991-C4A4-B6EF-59ED-A6FBB32B6A1C}"/>
              </a:ext>
            </a:extLst>
          </p:cNvPr>
          <p:cNvGrpSpPr/>
          <p:nvPr/>
        </p:nvGrpSpPr>
        <p:grpSpPr>
          <a:xfrm>
            <a:off x="5391148" y="4036755"/>
            <a:ext cx="3752852" cy="2554545"/>
            <a:chOff x="5086348" y="3887533"/>
            <a:chExt cx="3752852" cy="2554545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1AB9720-77F6-039D-2B1A-E09D983E83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86348" y="5006978"/>
              <a:ext cx="628652" cy="8255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A91AFA5-4D41-B654-5BB9-851ECF9897B2}"/>
                </a:ext>
              </a:extLst>
            </p:cNvPr>
            <p:cNvSpPr txBox="1"/>
            <p:nvPr/>
          </p:nvSpPr>
          <p:spPr>
            <a:xfrm>
              <a:off x="5543550" y="3887533"/>
              <a:ext cx="329565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1. Move slide until one of the clear circles is over the white circle on the base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BA1E0FD-B03D-5060-3281-F5956484CA6E}"/>
              </a:ext>
            </a:extLst>
          </p:cNvPr>
          <p:cNvGrpSpPr/>
          <p:nvPr/>
        </p:nvGrpSpPr>
        <p:grpSpPr>
          <a:xfrm>
            <a:off x="199231" y="1015624"/>
            <a:ext cx="3517901" cy="2512044"/>
            <a:chOff x="5285581" y="1700987"/>
            <a:chExt cx="3517901" cy="2512044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CD60FD4-616D-DFAF-E525-CFDB393159BC}"/>
                </a:ext>
              </a:extLst>
            </p:cNvPr>
            <p:cNvCxnSpPr>
              <a:cxnSpLocks/>
            </p:cNvCxnSpPr>
            <p:nvPr/>
          </p:nvCxnSpPr>
          <p:spPr>
            <a:xfrm>
              <a:off x="7573963" y="3542863"/>
              <a:ext cx="1229519" cy="67016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C975B51-8884-54D8-3551-2D153FDC9A91}"/>
                </a:ext>
              </a:extLst>
            </p:cNvPr>
            <p:cNvSpPr txBox="1"/>
            <p:nvPr/>
          </p:nvSpPr>
          <p:spPr>
            <a:xfrm>
              <a:off x="5285581" y="1700987"/>
              <a:ext cx="351790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2. Change the </a:t>
              </a:r>
              <a:r>
                <a:rPr kumimoji="0" lang="en-GB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magnification</a:t>
              </a:r>
              <a:r>
                <a:rPr kumimoji="0" lang="en-GB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here from 20 x to 40 x 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904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5BB04EC-AE7A-4531-4472-06A8D37FC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637" y="212597"/>
            <a:ext cx="8151092" cy="63660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9C0ABFB-B2E0-07D1-A007-77B6E89A80C2}"/>
              </a:ext>
            </a:extLst>
          </p:cNvPr>
          <p:cNvSpPr txBox="1"/>
          <p:nvPr/>
        </p:nvSpPr>
        <p:spPr>
          <a:xfrm>
            <a:off x="3048000" y="301499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  <a:latin typeface="Baguet Script" panose="020F0502020204030204" pitchFamily="2" charset="0"/>
              </a:rPr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C5C18A-D9CD-E492-BBF9-2DB37B87BB35}"/>
              </a:ext>
            </a:extLst>
          </p:cNvPr>
          <p:cNvSpPr txBox="1"/>
          <p:nvPr/>
        </p:nvSpPr>
        <p:spPr>
          <a:xfrm>
            <a:off x="3581400" y="301499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  <a:latin typeface="Baguet Script" panose="020F0502020204030204" pitchFamily="2" charset="0"/>
              </a:rPr>
              <a:t>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45C777-CFAD-ADFB-08D3-13538EDE8628}"/>
              </a:ext>
            </a:extLst>
          </p:cNvPr>
          <p:cNvSpPr txBox="1"/>
          <p:nvPr/>
        </p:nvSpPr>
        <p:spPr>
          <a:xfrm>
            <a:off x="4114800" y="301499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  <a:latin typeface="Baguet Script" panose="020F0502020204030204" pitchFamily="2" charset="0"/>
              </a:rPr>
              <a:t>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4519BE-D469-806A-5419-408F4BB08E48}"/>
              </a:ext>
            </a:extLst>
          </p:cNvPr>
          <p:cNvSpPr txBox="1"/>
          <p:nvPr/>
        </p:nvSpPr>
        <p:spPr>
          <a:xfrm>
            <a:off x="4686300" y="301499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  <a:latin typeface="Baguet Script" panose="020F0502020204030204" pitchFamily="2" charset="0"/>
              </a:rPr>
              <a:t>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B3A7E3-1CB7-BDDC-754B-B4F6902E469F}"/>
              </a:ext>
            </a:extLst>
          </p:cNvPr>
          <p:cNvSpPr txBox="1"/>
          <p:nvPr/>
        </p:nvSpPr>
        <p:spPr>
          <a:xfrm>
            <a:off x="5257800" y="301499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  <a:latin typeface="Baguet Script" panose="020F0502020204030204" pitchFamily="2" charset="0"/>
              </a:rPr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1A7AE0-471F-C71F-66FA-C1C2603B851A}"/>
              </a:ext>
            </a:extLst>
          </p:cNvPr>
          <p:cNvSpPr txBox="1"/>
          <p:nvPr/>
        </p:nvSpPr>
        <p:spPr>
          <a:xfrm>
            <a:off x="990600" y="604777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  <a:latin typeface="Baguet Script" panose="020F0502020204030204" pitchFamily="2" charset="0"/>
              </a:rPr>
              <a:t>(2 + 7 + 4 + 8 + 3) ÷ 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895039-C928-D4FE-986C-D8C4C9C3E8BD}"/>
              </a:ext>
            </a:extLst>
          </p:cNvPr>
          <p:cNvSpPr txBox="1"/>
          <p:nvPr/>
        </p:nvSpPr>
        <p:spPr>
          <a:xfrm>
            <a:off x="3886200" y="6059185"/>
            <a:ext cx="1588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  <a:latin typeface="Baguet Script" panose="020F0502020204030204" pitchFamily="2" charset="0"/>
              </a:rPr>
              <a:t>= 24 ÷ 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FF1050-F903-0257-F53C-6881B270FA5A}"/>
              </a:ext>
            </a:extLst>
          </p:cNvPr>
          <p:cNvSpPr txBox="1"/>
          <p:nvPr/>
        </p:nvSpPr>
        <p:spPr>
          <a:xfrm>
            <a:off x="5098391" y="6047770"/>
            <a:ext cx="1588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  <a:latin typeface="Baguet Script" panose="020F0502020204030204" pitchFamily="2" charset="0"/>
              </a:rPr>
              <a:t>= 4.8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44A50D-C6BC-689F-0B01-D60D50C374B8}"/>
              </a:ext>
            </a:extLst>
          </p:cNvPr>
          <p:cNvSpPr txBox="1"/>
          <p:nvPr/>
        </p:nvSpPr>
        <p:spPr>
          <a:xfrm>
            <a:off x="5098391" y="6053593"/>
            <a:ext cx="1588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  <a:latin typeface="Baguet Script" panose="020F0502020204030204" pitchFamily="2" charset="0"/>
              </a:rPr>
              <a:t>= 5</a:t>
            </a:r>
          </a:p>
        </p:txBody>
      </p:sp>
    </p:spTree>
    <p:extLst>
      <p:ext uri="{BB962C8B-B14F-4D97-AF65-F5344CB8AC3E}">
        <p14:creationId xmlns:p14="http://schemas.microsoft.com/office/powerpoint/2010/main" val="2244862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470C93-BCDD-97F5-C0F9-8382E1075583}"/>
              </a:ext>
            </a:extLst>
          </p:cNvPr>
          <p:cNvSpPr txBox="1"/>
          <p:nvPr/>
        </p:nvSpPr>
        <p:spPr>
          <a:xfrm>
            <a:off x="1366641" y="332265"/>
            <a:ext cx="64107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/>
              <a:t>Can we measure air particles?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ACA6D9C-E9B6-40FF-4D4C-1D142BB1A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254217"/>
              </p:ext>
            </p:extLst>
          </p:nvPr>
        </p:nvGraphicFramePr>
        <p:xfrm>
          <a:off x="1720829" y="1341735"/>
          <a:ext cx="5400000" cy="5184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175269390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436331092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60255621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11181118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175093087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147661578"/>
                    </a:ext>
                  </a:extLst>
                </a:gridCol>
              </a:tblGrid>
              <a:tr h="864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1853223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732209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6381614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088053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5361635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626527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3DCA40A-8ABF-A542-7E84-777003B0CE9C}"/>
              </a:ext>
            </a:extLst>
          </p:cNvPr>
          <p:cNvSpPr txBox="1"/>
          <p:nvPr/>
        </p:nvSpPr>
        <p:spPr>
          <a:xfrm>
            <a:off x="1993256" y="2367904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8A6103-D83B-1EA2-5B89-FEC7E1AD5C96}"/>
              </a:ext>
            </a:extLst>
          </p:cNvPr>
          <p:cNvSpPr txBox="1"/>
          <p:nvPr/>
        </p:nvSpPr>
        <p:spPr>
          <a:xfrm>
            <a:off x="1993256" y="3221053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18A476-BE7C-4A01-AB90-95E79639FC6D}"/>
              </a:ext>
            </a:extLst>
          </p:cNvPr>
          <p:cNvSpPr txBox="1"/>
          <p:nvPr/>
        </p:nvSpPr>
        <p:spPr>
          <a:xfrm>
            <a:off x="2002072" y="4074202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C46592-DBA5-77A9-3F14-839C297EBA3B}"/>
              </a:ext>
            </a:extLst>
          </p:cNvPr>
          <p:cNvSpPr txBox="1"/>
          <p:nvPr/>
        </p:nvSpPr>
        <p:spPr>
          <a:xfrm>
            <a:off x="1986844" y="4926673"/>
            <a:ext cx="4058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4D0B8D-D59F-5863-95C9-E8BA0347072C}"/>
              </a:ext>
            </a:extLst>
          </p:cNvPr>
          <p:cNvSpPr txBox="1"/>
          <p:nvPr/>
        </p:nvSpPr>
        <p:spPr>
          <a:xfrm>
            <a:off x="1993256" y="5779144"/>
            <a:ext cx="359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7AD400-E4BF-9697-EC21-E26C31D9D510}"/>
              </a:ext>
            </a:extLst>
          </p:cNvPr>
          <p:cNvSpPr txBox="1"/>
          <p:nvPr/>
        </p:nvSpPr>
        <p:spPr>
          <a:xfrm>
            <a:off x="2907780" y="154388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75CE94-C3DA-8B8A-A081-1028248343FD}"/>
              </a:ext>
            </a:extLst>
          </p:cNvPr>
          <p:cNvSpPr txBox="1"/>
          <p:nvPr/>
        </p:nvSpPr>
        <p:spPr>
          <a:xfrm>
            <a:off x="3809480" y="154388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C75FC1-4D70-8948-62E3-BAB1A86D2070}"/>
              </a:ext>
            </a:extLst>
          </p:cNvPr>
          <p:cNvSpPr txBox="1"/>
          <p:nvPr/>
        </p:nvSpPr>
        <p:spPr>
          <a:xfrm>
            <a:off x="4698480" y="154388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92D16C-E580-AFB3-66D0-5865BD4AA15E}"/>
              </a:ext>
            </a:extLst>
          </p:cNvPr>
          <p:cNvSpPr txBox="1"/>
          <p:nvPr/>
        </p:nvSpPr>
        <p:spPr>
          <a:xfrm>
            <a:off x="5598768" y="154388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0C9972-1A54-6797-F9C6-A52C2ACCC9AB}"/>
              </a:ext>
            </a:extLst>
          </p:cNvPr>
          <p:cNvSpPr txBox="1"/>
          <p:nvPr/>
        </p:nvSpPr>
        <p:spPr>
          <a:xfrm>
            <a:off x="6500468" y="154388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19034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B75D5C-BF19-1AB3-EDC9-43B642F5AA42}"/>
              </a:ext>
            </a:extLst>
          </p:cNvPr>
          <p:cNvSpPr txBox="1"/>
          <p:nvPr/>
        </p:nvSpPr>
        <p:spPr>
          <a:xfrm>
            <a:off x="241541" y="332265"/>
            <a:ext cx="41475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How big are they?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44B6BB-A90E-F593-4A79-9E0DBB67A101}"/>
              </a:ext>
            </a:extLst>
          </p:cNvPr>
          <p:cNvSpPr/>
          <p:nvPr/>
        </p:nvSpPr>
        <p:spPr>
          <a:xfrm>
            <a:off x="4599413" y="0"/>
            <a:ext cx="4320000" cy="6858000"/>
          </a:xfrm>
          <a:prstGeom prst="rect">
            <a:avLst/>
          </a:prstGeom>
          <a:gradFill flip="none" rotWithShape="1">
            <a:gsLst>
              <a:gs pos="0">
                <a:srgbClr val="674D36"/>
              </a:gs>
              <a:gs pos="51000">
                <a:srgbClr val="A58465"/>
              </a:gs>
              <a:gs pos="73000">
                <a:srgbClr val="84674C"/>
              </a:gs>
              <a:gs pos="32000">
                <a:srgbClr val="886A4F"/>
              </a:gs>
              <a:gs pos="100000">
                <a:srgbClr val="674D36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D609FE-7902-6515-1659-A025235E7B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628" t="4820" r="20751" b="8348"/>
          <a:stretch/>
        </p:blipFill>
        <p:spPr>
          <a:xfrm>
            <a:off x="3132376" y="3479435"/>
            <a:ext cx="720000" cy="748230"/>
          </a:xfrm>
          <a:prstGeom prst="rect">
            <a:avLst/>
          </a:prstGeom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979475F6-9891-EEB8-5F04-ABFA9A3987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987" y="5179242"/>
            <a:ext cx="180000" cy="1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>
            <a:extLst>
              <a:ext uri="{FF2B5EF4-FFF2-40B4-BE49-F238E27FC236}">
                <a16:creationId xmlns:a16="http://schemas.microsoft.com/office/drawing/2014/main" id="{5B44F0A5-6C63-A139-D8C9-DBE319482A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387" y="5331642"/>
            <a:ext cx="180000" cy="1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>
            <a:extLst>
              <a:ext uri="{FF2B5EF4-FFF2-40B4-BE49-F238E27FC236}">
                <a16:creationId xmlns:a16="http://schemas.microsoft.com/office/drawing/2014/main" id="{B8A6BF81-C36D-A993-732A-3BF292ABB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4805" y="5045357"/>
            <a:ext cx="180000" cy="1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908A62C-098A-7094-FB11-5BB6B0D8B6BF}"/>
              </a:ext>
            </a:extLst>
          </p:cNvPr>
          <p:cNvSpPr txBox="1"/>
          <p:nvPr/>
        </p:nvSpPr>
        <p:spPr>
          <a:xfrm>
            <a:off x="5447195" y="5994659"/>
            <a:ext cx="26244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cs typeface="Arial" panose="020B0604020202020204" pitchFamily="34" charset="0"/>
              </a:rPr>
              <a:t>Human hair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EC155C-27D1-31C0-0413-71A02D19E8C4}"/>
              </a:ext>
            </a:extLst>
          </p:cNvPr>
          <p:cNvSpPr txBox="1"/>
          <p:nvPr/>
        </p:nvSpPr>
        <p:spPr>
          <a:xfrm>
            <a:off x="1343609" y="1972075"/>
            <a:ext cx="19707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cs typeface="Arial" panose="020B0604020202020204" pitchFamily="34" charset="0"/>
              </a:rPr>
              <a:t>Grain of pollen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781AE99-396F-9689-B1E3-CFEE95BBF79C}"/>
              </a:ext>
            </a:extLst>
          </p:cNvPr>
          <p:cNvCxnSpPr/>
          <p:nvPr/>
        </p:nvCxnSpPr>
        <p:spPr>
          <a:xfrm>
            <a:off x="2956560" y="2844800"/>
            <a:ext cx="264160" cy="584200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9F7D10F-5920-62AC-21A4-64F7A33EDA62}"/>
              </a:ext>
            </a:extLst>
          </p:cNvPr>
          <p:cNvSpPr txBox="1"/>
          <p:nvPr/>
        </p:nvSpPr>
        <p:spPr>
          <a:xfrm>
            <a:off x="353926" y="4134821"/>
            <a:ext cx="15884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cs typeface="Arial" panose="020B0604020202020204" pitchFamily="34" charset="0"/>
              </a:rPr>
              <a:t>Bits of soot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0788B95-B2D1-78B3-F6C3-072C590C2C58}"/>
              </a:ext>
            </a:extLst>
          </p:cNvPr>
          <p:cNvCxnSpPr>
            <a:cxnSpLocks/>
          </p:cNvCxnSpPr>
          <p:nvPr/>
        </p:nvCxnSpPr>
        <p:spPr>
          <a:xfrm>
            <a:off x="1711587" y="4685042"/>
            <a:ext cx="546703" cy="360315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60853C7-0A2B-3AFA-8C8D-A55AE91C3335}"/>
              </a:ext>
            </a:extLst>
          </p:cNvPr>
          <p:cNvCxnSpPr>
            <a:cxnSpLocks/>
          </p:cNvCxnSpPr>
          <p:nvPr/>
        </p:nvCxnSpPr>
        <p:spPr>
          <a:xfrm>
            <a:off x="4599413" y="2070100"/>
            <a:ext cx="4320000" cy="0"/>
          </a:xfrm>
          <a:prstGeom prst="straightConnector1">
            <a:avLst/>
          </a:prstGeom>
          <a:ln w="34925">
            <a:solidFill>
              <a:schemeClr val="bg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3B3EA02-BE63-5242-979D-37F42AE85640}"/>
              </a:ext>
            </a:extLst>
          </p:cNvPr>
          <p:cNvSpPr txBox="1"/>
          <p:nvPr/>
        </p:nvSpPr>
        <p:spPr>
          <a:xfrm>
            <a:off x="5874396" y="1347851"/>
            <a:ext cx="17700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cs typeface="Arial" panose="020B0604020202020204" pitchFamily="34" charset="0"/>
              </a:rPr>
              <a:t>0.1 mm</a:t>
            </a:r>
          </a:p>
        </p:txBody>
      </p:sp>
    </p:spTree>
    <p:extLst>
      <p:ext uri="{BB962C8B-B14F-4D97-AF65-F5344CB8AC3E}">
        <p14:creationId xmlns:p14="http://schemas.microsoft.com/office/powerpoint/2010/main" val="252011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26826E2-21AD-D7D5-8D64-66BCAD229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275" y="1931987"/>
            <a:ext cx="3425825" cy="342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A230906-8918-1632-D04D-E7F068488EC0}"/>
              </a:ext>
            </a:extLst>
          </p:cNvPr>
          <p:cNvSpPr txBox="1"/>
          <p:nvPr/>
        </p:nvSpPr>
        <p:spPr>
          <a:xfrm>
            <a:off x="228600" y="558800"/>
            <a:ext cx="85725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This is a pocket magnifier - it </a:t>
            </a:r>
            <a:r>
              <a:rPr lang="en-GB" sz="3200" b="1" dirty="0"/>
              <a:t>magnifies</a:t>
            </a:r>
            <a:r>
              <a:rPr lang="en-GB" sz="3200" dirty="0"/>
              <a:t> things!</a:t>
            </a:r>
          </a:p>
          <a:p>
            <a:endParaRPr lang="en-GB" sz="3200" dirty="0"/>
          </a:p>
          <a:p>
            <a:r>
              <a:rPr lang="en-GB" sz="3200" dirty="0"/>
              <a:t>What does ‘magnify’ mean?</a:t>
            </a:r>
          </a:p>
          <a:p>
            <a:endParaRPr lang="en-GB" sz="3200" dirty="0"/>
          </a:p>
          <a:p>
            <a:r>
              <a:rPr lang="en-GB" sz="3200" dirty="0"/>
              <a:t>What does the ’10 X’ mean?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100DA1-8A34-9AAB-0227-EBB579617F13}"/>
              </a:ext>
            </a:extLst>
          </p:cNvPr>
          <p:cNvSpPr txBox="1"/>
          <p:nvPr/>
        </p:nvSpPr>
        <p:spPr>
          <a:xfrm>
            <a:off x="228600" y="3336260"/>
            <a:ext cx="528637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Can you see the special piece of glass inside the magnifier?</a:t>
            </a:r>
          </a:p>
          <a:p>
            <a:endParaRPr lang="en-GB" sz="3200" dirty="0"/>
          </a:p>
          <a:p>
            <a:r>
              <a:rPr lang="en-GB" sz="3200" dirty="0"/>
              <a:t>This is called a </a:t>
            </a:r>
            <a:r>
              <a:rPr lang="en-GB" sz="3200" b="1" dirty="0"/>
              <a:t>lens</a:t>
            </a:r>
            <a:r>
              <a:rPr lang="en-GB" sz="3200" dirty="0"/>
              <a:t>.</a:t>
            </a:r>
          </a:p>
          <a:p>
            <a:endParaRPr lang="en-GB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7CE8BB-5709-48FE-CFA9-5A75BE9A2ADD}"/>
              </a:ext>
            </a:extLst>
          </p:cNvPr>
          <p:cNvSpPr txBox="1"/>
          <p:nvPr/>
        </p:nvSpPr>
        <p:spPr>
          <a:xfrm>
            <a:off x="250825" y="5580727"/>
            <a:ext cx="86772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You have a lens in each of your eyes – but it’s not made of glass!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03745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C4C8DF-8573-A1D9-AA8B-D25CA4602941}"/>
              </a:ext>
            </a:extLst>
          </p:cNvPr>
          <p:cNvSpPr txBox="1"/>
          <p:nvPr/>
        </p:nvSpPr>
        <p:spPr>
          <a:xfrm>
            <a:off x="429369" y="238539"/>
            <a:ext cx="8263890" cy="14344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700" dirty="0">
                <a:latin typeface="+mj-lt"/>
                <a:ea typeface="+mj-ea"/>
                <a:cs typeface="+mj-cs"/>
              </a:rPr>
              <a:t>The history of the microscope</a:t>
            </a:r>
          </a:p>
        </p:txBody>
      </p:sp>
      <p:sp>
        <p:nvSpPr>
          <p:cNvPr id="205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69" y="1681544"/>
            <a:ext cx="8229600" cy="18288"/>
          </a:xfrm>
          <a:custGeom>
            <a:avLst/>
            <a:gdLst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1371600 w 8229600"/>
              <a:gd name="connsiteY2" fmla="*/ 0 h 18288"/>
              <a:gd name="connsiteX3" fmla="*/ 2221992 w 8229600"/>
              <a:gd name="connsiteY3" fmla="*/ 0 h 18288"/>
              <a:gd name="connsiteX4" fmla="*/ 3072384 w 8229600"/>
              <a:gd name="connsiteY4" fmla="*/ 0 h 18288"/>
              <a:gd name="connsiteX5" fmla="*/ 3511296 w 8229600"/>
              <a:gd name="connsiteY5" fmla="*/ 0 h 18288"/>
              <a:gd name="connsiteX6" fmla="*/ 4114800 w 8229600"/>
              <a:gd name="connsiteY6" fmla="*/ 0 h 18288"/>
              <a:gd name="connsiteX7" fmla="*/ 4553712 w 8229600"/>
              <a:gd name="connsiteY7" fmla="*/ 0 h 18288"/>
              <a:gd name="connsiteX8" fmla="*/ 5239512 w 8229600"/>
              <a:gd name="connsiteY8" fmla="*/ 0 h 18288"/>
              <a:gd name="connsiteX9" fmla="*/ 5843016 w 8229600"/>
              <a:gd name="connsiteY9" fmla="*/ 0 h 18288"/>
              <a:gd name="connsiteX10" fmla="*/ 6611112 w 8229600"/>
              <a:gd name="connsiteY10" fmla="*/ 0 h 18288"/>
              <a:gd name="connsiteX11" fmla="*/ 7461504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461504 w 8229600"/>
              <a:gd name="connsiteY14" fmla="*/ 18288 h 18288"/>
              <a:gd name="connsiteX15" fmla="*/ 6940296 w 8229600"/>
              <a:gd name="connsiteY15" fmla="*/ 18288 h 18288"/>
              <a:gd name="connsiteX16" fmla="*/ 6419088 w 8229600"/>
              <a:gd name="connsiteY16" fmla="*/ 18288 h 18288"/>
              <a:gd name="connsiteX17" fmla="*/ 5650992 w 8229600"/>
              <a:gd name="connsiteY17" fmla="*/ 18288 h 18288"/>
              <a:gd name="connsiteX18" fmla="*/ 5129784 w 8229600"/>
              <a:gd name="connsiteY18" fmla="*/ 18288 h 18288"/>
              <a:gd name="connsiteX19" fmla="*/ 4690872 w 8229600"/>
              <a:gd name="connsiteY19" fmla="*/ 18288 h 18288"/>
              <a:gd name="connsiteX20" fmla="*/ 4087368 w 8229600"/>
              <a:gd name="connsiteY20" fmla="*/ 18288 h 18288"/>
              <a:gd name="connsiteX21" fmla="*/ 3401568 w 8229600"/>
              <a:gd name="connsiteY21" fmla="*/ 18288 h 18288"/>
              <a:gd name="connsiteX22" fmla="*/ 2798064 w 8229600"/>
              <a:gd name="connsiteY22" fmla="*/ 18288 h 18288"/>
              <a:gd name="connsiteX23" fmla="*/ 2276856 w 8229600"/>
              <a:gd name="connsiteY23" fmla="*/ 18288 h 18288"/>
              <a:gd name="connsiteX24" fmla="*/ 1426464 w 8229600"/>
              <a:gd name="connsiteY24" fmla="*/ 18288 h 18288"/>
              <a:gd name="connsiteX25" fmla="*/ 740664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960120 w 8229600"/>
              <a:gd name="connsiteY2" fmla="*/ 0 h 18288"/>
              <a:gd name="connsiteX3" fmla="*/ 1481328 w 8229600"/>
              <a:gd name="connsiteY3" fmla="*/ 0 h 18288"/>
              <a:gd name="connsiteX4" fmla="*/ 2167128 w 8229600"/>
              <a:gd name="connsiteY4" fmla="*/ 0 h 18288"/>
              <a:gd name="connsiteX5" fmla="*/ 2935224 w 8229600"/>
              <a:gd name="connsiteY5" fmla="*/ 0 h 18288"/>
              <a:gd name="connsiteX6" fmla="*/ 3785616 w 8229600"/>
              <a:gd name="connsiteY6" fmla="*/ 0 h 18288"/>
              <a:gd name="connsiteX7" fmla="*/ 4636008 w 8229600"/>
              <a:gd name="connsiteY7" fmla="*/ 0 h 18288"/>
              <a:gd name="connsiteX8" fmla="*/ 5239512 w 8229600"/>
              <a:gd name="connsiteY8" fmla="*/ 0 h 18288"/>
              <a:gd name="connsiteX9" fmla="*/ 6007608 w 8229600"/>
              <a:gd name="connsiteY9" fmla="*/ 0 h 18288"/>
              <a:gd name="connsiteX10" fmla="*/ 6693408 w 8229600"/>
              <a:gd name="connsiteY10" fmla="*/ 0 h 18288"/>
              <a:gd name="connsiteX11" fmla="*/ 7296912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626096 w 8229600"/>
              <a:gd name="connsiteY14" fmla="*/ 18288 h 18288"/>
              <a:gd name="connsiteX15" fmla="*/ 7022592 w 8229600"/>
              <a:gd name="connsiteY15" fmla="*/ 18288 h 18288"/>
              <a:gd name="connsiteX16" fmla="*/ 6172200 w 8229600"/>
              <a:gd name="connsiteY16" fmla="*/ 18288 h 18288"/>
              <a:gd name="connsiteX17" fmla="*/ 5650992 w 8229600"/>
              <a:gd name="connsiteY17" fmla="*/ 18288 h 18288"/>
              <a:gd name="connsiteX18" fmla="*/ 4882896 w 8229600"/>
              <a:gd name="connsiteY18" fmla="*/ 18288 h 18288"/>
              <a:gd name="connsiteX19" fmla="*/ 4443984 w 8229600"/>
              <a:gd name="connsiteY19" fmla="*/ 18288 h 18288"/>
              <a:gd name="connsiteX20" fmla="*/ 3758184 w 8229600"/>
              <a:gd name="connsiteY20" fmla="*/ 18288 h 18288"/>
              <a:gd name="connsiteX21" fmla="*/ 3236976 w 8229600"/>
              <a:gd name="connsiteY21" fmla="*/ 18288 h 18288"/>
              <a:gd name="connsiteX22" fmla="*/ 2386584 w 8229600"/>
              <a:gd name="connsiteY22" fmla="*/ 18288 h 18288"/>
              <a:gd name="connsiteX23" fmla="*/ 1947672 w 8229600"/>
              <a:gd name="connsiteY23" fmla="*/ 18288 h 18288"/>
              <a:gd name="connsiteX24" fmla="*/ 1261872 w 8229600"/>
              <a:gd name="connsiteY24" fmla="*/ 18288 h 18288"/>
              <a:gd name="connsiteX25" fmla="*/ 822960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229600" h="18288" fill="none" extrusionOk="0">
                <a:moveTo>
                  <a:pt x="0" y="0"/>
                </a:moveTo>
                <a:cubicBezTo>
                  <a:pt x="215278" y="6969"/>
                  <a:pt x="340572" y="21894"/>
                  <a:pt x="521208" y="0"/>
                </a:cubicBezTo>
                <a:cubicBezTo>
                  <a:pt x="745939" y="29643"/>
                  <a:pt x="1127486" y="-40512"/>
                  <a:pt x="1371600" y="0"/>
                </a:cubicBezTo>
                <a:cubicBezTo>
                  <a:pt x="1567490" y="28416"/>
                  <a:pt x="1945702" y="13075"/>
                  <a:pt x="2221992" y="0"/>
                </a:cubicBezTo>
                <a:cubicBezTo>
                  <a:pt x="2446218" y="-17340"/>
                  <a:pt x="2853686" y="-7924"/>
                  <a:pt x="3072384" y="0"/>
                </a:cubicBezTo>
                <a:cubicBezTo>
                  <a:pt x="3286960" y="20656"/>
                  <a:pt x="3324417" y="20174"/>
                  <a:pt x="3511296" y="0"/>
                </a:cubicBezTo>
                <a:cubicBezTo>
                  <a:pt x="3710690" y="-39182"/>
                  <a:pt x="3945457" y="-64074"/>
                  <a:pt x="4114800" y="0"/>
                </a:cubicBezTo>
                <a:cubicBezTo>
                  <a:pt x="4336079" y="28138"/>
                  <a:pt x="4420759" y="12117"/>
                  <a:pt x="4553712" y="0"/>
                </a:cubicBezTo>
                <a:cubicBezTo>
                  <a:pt x="4688252" y="-2224"/>
                  <a:pt x="5047430" y="19664"/>
                  <a:pt x="5239512" y="0"/>
                </a:cubicBezTo>
                <a:cubicBezTo>
                  <a:pt x="5424392" y="-49610"/>
                  <a:pt x="5708717" y="13540"/>
                  <a:pt x="5843016" y="0"/>
                </a:cubicBezTo>
                <a:cubicBezTo>
                  <a:pt x="6005788" y="32949"/>
                  <a:pt x="6198255" y="37080"/>
                  <a:pt x="6611112" y="0"/>
                </a:cubicBezTo>
                <a:cubicBezTo>
                  <a:pt x="6954152" y="635"/>
                  <a:pt x="7244390" y="18057"/>
                  <a:pt x="7461504" y="0"/>
                </a:cubicBezTo>
                <a:cubicBezTo>
                  <a:pt x="7693790" y="9882"/>
                  <a:pt x="7984486" y="17646"/>
                  <a:pt x="8229600" y="0"/>
                </a:cubicBezTo>
                <a:cubicBezTo>
                  <a:pt x="8228428" y="6016"/>
                  <a:pt x="8229853" y="9684"/>
                  <a:pt x="8229600" y="18288"/>
                </a:cubicBezTo>
                <a:cubicBezTo>
                  <a:pt x="7945777" y="19945"/>
                  <a:pt x="7812308" y="-8511"/>
                  <a:pt x="7461504" y="18288"/>
                </a:cubicBezTo>
                <a:cubicBezTo>
                  <a:pt x="7129391" y="53185"/>
                  <a:pt x="7087333" y="41906"/>
                  <a:pt x="6940296" y="18288"/>
                </a:cubicBezTo>
                <a:cubicBezTo>
                  <a:pt x="6810862" y="-23020"/>
                  <a:pt x="6701312" y="19361"/>
                  <a:pt x="6419088" y="18288"/>
                </a:cubicBezTo>
                <a:cubicBezTo>
                  <a:pt x="6152777" y="18855"/>
                  <a:pt x="5868611" y="48802"/>
                  <a:pt x="5650992" y="18288"/>
                </a:cubicBezTo>
                <a:cubicBezTo>
                  <a:pt x="5439747" y="15250"/>
                  <a:pt x="5334901" y="-1044"/>
                  <a:pt x="5129784" y="18288"/>
                </a:cubicBezTo>
                <a:cubicBezTo>
                  <a:pt x="4955906" y="40458"/>
                  <a:pt x="4793216" y="33888"/>
                  <a:pt x="4690872" y="18288"/>
                </a:cubicBezTo>
                <a:cubicBezTo>
                  <a:pt x="4552374" y="31087"/>
                  <a:pt x="4318742" y="6248"/>
                  <a:pt x="4087368" y="18288"/>
                </a:cubicBezTo>
                <a:cubicBezTo>
                  <a:pt x="3849418" y="32625"/>
                  <a:pt x="3751577" y="29688"/>
                  <a:pt x="3401568" y="18288"/>
                </a:cubicBezTo>
                <a:cubicBezTo>
                  <a:pt x="3067953" y="20409"/>
                  <a:pt x="3012425" y="26879"/>
                  <a:pt x="2798064" y="18288"/>
                </a:cubicBezTo>
                <a:cubicBezTo>
                  <a:pt x="2565154" y="16520"/>
                  <a:pt x="2426719" y="-31794"/>
                  <a:pt x="2276856" y="18288"/>
                </a:cubicBezTo>
                <a:cubicBezTo>
                  <a:pt x="2090980" y="4382"/>
                  <a:pt x="1702030" y="-8180"/>
                  <a:pt x="1426464" y="18288"/>
                </a:cubicBezTo>
                <a:cubicBezTo>
                  <a:pt x="1104481" y="69643"/>
                  <a:pt x="985013" y="-7690"/>
                  <a:pt x="740664" y="18288"/>
                </a:cubicBezTo>
                <a:cubicBezTo>
                  <a:pt x="507391" y="41643"/>
                  <a:pt x="191740" y="-11654"/>
                  <a:pt x="0" y="18288"/>
                </a:cubicBezTo>
                <a:cubicBezTo>
                  <a:pt x="714" y="9707"/>
                  <a:pt x="1025" y="3120"/>
                  <a:pt x="0" y="0"/>
                </a:cubicBezTo>
                <a:close/>
              </a:path>
              <a:path w="8229600" h="18288" stroke="0" extrusionOk="0">
                <a:moveTo>
                  <a:pt x="0" y="0"/>
                </a:moveTo>
                <a:cubicBezTo>
                  <a:pt x="270709" y="-27213"/>
                  <a:pt x="397128" y="23656"/>
                  <a:pt x="521208" y="0"/>
                </a:cubicBezTo>
                <a:cubicBezTo>
                  <a:pt x="631319" y="-5947"/>
                  <a:pt x="842157" y="28261"/>
                  <a:pt x="960120" y="0"/>
                </a:cubicBezTo>
                <a:cubicBezTo>
                  <a:pt x="1077930" y="6549"/>
                  <a:pt x="1318669" y="-15893"/>
                  <a:pt x="1481328" y="0"/>
                </a:cubicBezTo>
                <a:cubicBezTo>
                  <a:pt x="1659104" y="-21090"/>
                  <a:pt x="1870243" y="69945"/>
                  <a:pt x="2167128" y="0"/>
                </a:cubicBezTo>
                <a:cubicBezTo>
                  <a:pt x="2460684" y="-5519"/>
                  <a:pt x="2753885" y="-62993"/>
                  <a:pt x="2935224" y="0"/>
                </a:cubicBezTo>
                <a:cubicBezTo>
                  <a:pt x="3115119" y="56580"/>
                  <a:pt x="3535280" y="40687"/>
                  <a:pt x="3785616" y="0"/>
                </a:cubicBezTo>
                <a:cubicBezTo>
                  <a:pt x="4057881" y="25645"/>
                  <a:pt x="4308335" y="-2666"/>
                  <a:pt x="4636008" y="0"/>
                </a:cubicBezTo>
                <a:cubicBezTo>
                  <a:pt x="4987152" y="19805"/>
                  <a:pt x="5025979" y="14149"/>
                  <a:pt x="5239512" y="0"/>
                </a:cubicBezTo>
                <a:cubicBezTo>
                  <a:pt x="5437586" y="211"/>
                  <a:pt x="5752721" y="5618"/>
                  <a:pt x="6007608" y="0"/>
                </a:cubicBezTo>
                <a:cubicBezTo>
                  <a:pt x="6280137" y="-5132"/>
                  <a:pt x="6386079" y="-21510"/>
                  <a:pt x="6693408" y="0"/>
                </a:cubicBezTo>
                <a:cubicBezTo>
                  <a:pt x="6986580" y="4991"/>
                  <a:pt x="7015252" y="-18088"/>
                  <a:pt x="7296912" y="0"/>
                </a:cubicBezTo>
                <a:cubicBezTo>
                  <a:pt x="7569796" y="10390"/>
                  <a:pt x="7895472" y="71473"/>
                  <a:pt x="8229600" y="0"/>
                </a:cubicBezTo>
                <a:cubicBezTo>
                  <a:pt x="8230227" y="7450"/>
                  <a:pt x="8228885" y="11999"/>
                  <a:pt x="8229600" y="18288"/>
                </a:cubicBezTo>
                <a:cubicBezTo>
                  <a:pt x="8094333" y="-5252"/>
                  <a:pt x="7850928" y="37448"/>
                  <a:pt x="7626096" y="18288"/>
                </a:cubicBezTo>
                <a:cubicBezTo>
                  <a:pt x="7448378" y="-569"/>
                  <a:pt x="7315174" y="-1844"/>
                  <a:pt x="7022592" y="18288"/>
                </a:cubicBezTo>
                <a:cubicBezTo>
                  <a:pt x="6686163" y="50499"/>
                  <a:pt x="6352629" y="23510"/>
                  <a:pt x="6172200" y="18288"/>
                </a:cubicBezTo>
                <a:cubicBezTo>
                  <a:pt x="6015590" y="42345"/>
                  <a:pt x="5770309" y="21278"/>
                  <a:pt x="5650992" y="18288"/>
                </a:cubicBezTo>
                <a:cubicBezTo>
                  <a:pt x="5483975" y="12092"/>
                  <a:pt x="5165324" y="68948"/>
                  <a:pt x="4882896" y="18288"/>
                </a:cubicBezTo>
                <a:cubicBezTo>
                  <a:pt x="4568934" y="7053"/>
                  <a:pt x="4556334" y="27676"/>
                  <a:pt x="4443984" y="18288"/>
                </a:cubicBezTo>
                <a:cubicBezTo>
                  <a:pt x="4320775" y="10576"/>
                  <a:pt x="4034988" y="-3490"/>
                  <a:pt x="3758184" y="18288"/>
                </a:cubicBezTo>
                <a:cubicBezTo>
                  <a:pt x="3445155" y="-998"/>
                  <a:pt x="3367892" y="13824"/>
                  <a:pt x="3236976" y="18288"/>
                </a:cubicBezTo>
                <a:cubicBezTo>
                  <a:pt x="3093796" y="26408"/>
                  <a:pt x="2635824" y="24132"/>
                  <a:pt x="2386584" y="18288"/>
                </a:cubicBezTo>
                <a:cubicBezTo>
                  <a:pt x="2139815" y="-3297"/>
                  <a:pt x="2105958" y="25945"/>
                  <a:pt x="1947672" y="18288"/>
                </a:cubicBezTo>
                <a:cubicBezTo>
                  <a:pt x="1801011" y="-19911"/>
                  <a:pt x="1533636" y="14646"/>
                  <a:pt x="1261872" y="18288"/>
                </a:cubicBezTo>
                <a:cubicBezTo>
                  <a:pt x="989528" y="32227"/>
                  <a:pt x="1025848" y="14685"/>
                  <a:pt x="822960" y="18288"/>
                </a:cubicBezTo>
                <a:cubicBezTo>
                  <a:pt x="653456" y="20956"/>
                  <a:pt x="304027" y="8001"/>
                  <a:pt x="0" y="18288"/>
                </a:cubicBezTo>
                <a:cubicBezTo>
                  <a:pt x="-27" y="11611"/>
                  <a:pt x="-1713" y="5475"/>
                  <a:pt x="0" y="0"/>
                </a:cubicBezTo>
                <a:close/>
              </a:path>
              <a:path w="8229600" h="18288" fill="none" stroke="0" extrusionOk="0">
                <a:moveTo>
                  <a:pt x="0" y="0"/>
                </a:moveTo>
                <a:cubicBezTo>
                  <a:pt x="205130" y="6064"/>
                  <a:pt x="324007" y="6684"/>
                  <a:pt x="521208" y="0"/>
                </a:cubicBezTo>
                <a:cubicBezTo>
                  <a:pt x="695888" y="-14632"/>
                  <a:pt x="1101879" y="6017"/>
                  <a:pt x="1371600" y="0"/>
                </a:cubicBezTo>
                <a:cubicBezTo>
                  <a:pt x="1622968" y="4691"/>
                  <a:pt x="1936552" y="-7433"/>
                  <a:pt x="2221992" y="0"/>
                </a:cubicBezTo>
                <a:cubicBezTo>
                  <a:pt x="2498663" y="51226"/>
                  <a:pt x="2885875" y="-8757"/>
                  <a:pt x="3072384" y="0"/>
                </a:cubicBezTo>
                <a:cubicBezTo>
                  <a:pt x="3288944" y="24235"/>
                  <a:pt x="3331110" y="5443"/>
                  <a:pt x="3511296" y="0"/>
                </a:cubicBezTo>
                <a:cubicBezTo>
                  <a:pt x="3687973" y="-19690"/>
                  <a:pt x="3901025" y="-20092"/>
                  <a:pt x="4114800" y="0"/>
                </a:cubicBezTo>
                <a:cubicBezTo>
                  <a:pt x="4336102" y="32988"/>
                  <a:pt x="4416982" y="-5831"/>
                  <a:pt x="4553712" y="0"/>
                </a:cubicBezTo>
                <a:cubicBezTo>
                  <a:pt x="4674310" y="-5056"/>
                  <a:pt x="5080160" y="-12181"/>
                  <a:pt x="5239512" y="0"/>
                </a:cubicBezTo>
                <a:cubicBezTo>
                  <a:pt x="5419031" y="-38513"/>
                  <a:pt x="5691629" y="2226"/>
                  <a:pt x="5843016" y="0"/>
                </a:cubicBezTo>
                <a:cubicBezTo>
                  <a:pt x="5978317" y="-40553"/>
                  <a:pt x="6314754" y="9782"/>
                  <a:pt x="6611112" y="0"/>
                </a:cubicBezTo>
                <a:cubicBezTo>
                  <a:pt x="6973004" y="-17646"/>
                  <a:pt x="7175490" y="18489"/>
                  <a:pt x="7461504" y="0"/>
                </a:cubicBezTo>
                <a:cubicBezTo>
                  <a:pt x="7746737" y="-34159"/>
                  <a:pt x="7962178" y="39853"/>
                  <a:pt x="8229600" y="0"/>
                </a:cubicBezTo>
                <a:cubicBezTo>
                  <a:pt x="8228796" y="5852"/>
                  <a:pt x="8229698" y="10429"/>
                  <a:pt x="8229600" y="18288"/>
                </a:cubicBezTo>
                <a:cubicBezTo>
                  <a:pt x="7944174" y="-29104"/>
                  <a:pt x="7795646" y="-34405"/>
                  <a:pt x="7461504" y="18288"/>
                </a:cubicBezTo>
                <a:cubicBezTo>
                  <a:pt x="7129776" y="51087"/>
                  <a:pt x="7082769" y="31446"/>
                  <a:pt x="6940296" y="18288"/>
                </a:cubicBezTo>
                <a:cubicBezTo>
                  <a:pt x="6799665" y="-15875"/>
                  <a:pt x="6652769" y="31783"/>
                  <a:pt x="6419088" y="18288"/>
                </a:cubicBezTo>
                <a:cubicBezTo>
                  <a:pt x="6143970" y="52275"/>
                  <a:pt x="5863165" y="-16531"/>
                  <a:pt x="5650992" y="18288"/>
                </a:cubicBezTo>
                <a:cubicBezTo>
                  <a:pt x="5419172" y="40606"/>
                  <a:pt x="5309448" y="-405"/>
                  <a:pt x="5129784" y="18288"/>
                </a:cubicBezTo>
                <a:cubicBezTo>
                  <a:pt x="4947928" y="26023"/>
                  <a:pt x="4795021" y="5860"/>
                  <a:pt x="4690872" y="18288"/>
                </a:cubicBezTo>
                <a:cubicBezTo>
                  <a:pt x="4564358" y="-9579"/>
                  <a:pt x="4295485" y="-25280"/>
                  <a:pt x="4087368" y="18288"/>
                </a:cubicBezTo>
                <a:cubicBezTo>
                  <a:pt x="3871704" y="40406"/>
                  <a:pt x="3732927" y="-10898"/>
                  <a:pt x="3401568" y="18288"/>
                </a:cubicBezTo>
                <a:cubicBezTo>
                  <a:pt x="3075889" y="19660"/>
                  <a:pt x="3025898" y="44400"/>
                  <a:pt x="2798064" y="18288"/>
                </a:cubicBezTo>
                <a:cubicBezTo>
                  <a:pt x="2581856" y="-20869"/>
                  <a:pt x="2428311" y="-4900"/>
                  <a:pt x="2276856" y="18288"/>
                </a:cubicBezTo>
                <a:cubicBezTo>
                  <a:pt x="2098246" y="53283"/>
                  <a:pt x="1737531" y="55959"/>
                  <a:pt x="1426464" y="18288"/>
                </a:cubicBezTo>
                <a:cubicBezTo>
                  <a:pt x="1104708" y="26489"/>
                  <a:pt x="1006595" y="15928"/>
                  <a:pt x="740664" y="18288"/>
                </a:cubicBezTo>
                <a:cubicBezTo>
                  <a:pt x="480378" y="33084"/>
                  <a:pt x="202592" y="-12357"/>
                  <a:pt x="0" y="18288"/>
                </a:cubicBezTo>
                <a:cubicBezTo>
                  <a:pt x="888" y="9601"/>
                  <a:pt x="860" y="4150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8229600"/>
                      <a:gd name="connsiteY0" fmla="*/ 0 h 18288"/>
                      <a:gd name="connsiteX1" fmla="*/ 521208 w 8229600"/>
                      <a:gd name="connsiteY1" fmla="*/ 0 h 18288"/>
                      <a:gd name="connsiteX2" fmla="*/ 1371600 w 8229600"/>
                      <a:gd name="connsiteY2" fmla="*/ 0 h 18288"/>
                      <a:gd name="connsiteX3" fmla="*/ 2221992 w 8229600"/>
                      <a:gd name="connsiteY3" fmla="*/ 0 h 18288"/>
                      <a:gd name="connsiteX4" fmla="*/ 3072384 w 8229600"/>
                      <a:gd name="connsiteY4" fmla="*/ 0 h 18288"/>
                      <a:gd name="connsiteX5" fmla="*/ 3511296 w 8229600"/>
                      <a:gd name="connsiteY5" fmla="*/ 0 h 18288"/>
                      <a:gd name="connsiteX6" fmla="*/ 4114800 w 8229600"/>
                      <a:gd name="connsiteY6" fmla="*/ 0 h 18288"/>
                      <a:gd name="connsiteX7" fmla="*/ 4553712 w 8229600"/>
                      <a:gd name="connsiteY7" fmla="*/ 0 h 18288"/>
                      <a:gd name="connsiteX8" fmla="*/ 5239512 w 8229600"/>
                      <a:gd name="connsiteY8" fmla="*/ 0 h 18288"/>
                      <a:gd name="connsiteX9" fmla="*/ 5843016 w 8229600"/>
                      <a:gd name="connsiteY9" fmla="*/ 0 h 18288"/>
                      <a:gd name="connsiteX10" fmla="*/ 6611112 w 8229600"/>
                      <a:gd name="connsiteY10" fmla="*/ 0 h 18288"/>
                      <a:gd name="connsiteX11" fmla="*/ 7461504 w 8229600"/>
                      <a:gd name="connsiteY11" fmla="*/ 0 h 18288"/>
                      <a:gd name="connsiteX12" fmla="*/ 8229600 w 8229600"/>
                      <a:gd name="connsiteY12" fmla="*/ 0 h 18288"/>
                      <a:gd name="connsiteX13" fmla="*/ 8229600 w 8229600"/>
                      <a:gd name="connsiteY13" fmla="*/ 18288 h 18288"/>
                      <a:gd name="connsiteX14" fmla="*/ 7461504 w 8229600"/>
                      <a:gd name="connsiteY14" fmla="*/ 18288 h 18288"/>
                      <a:gd name="connsiteX15" fmla="*/ 6940296 w 8229600"/>
                      <a:gd name="connsiteY15" fmla="*/ 18288 h 18288"/>
                      <a:gd name="connsiteX16" fmla="*/ 6419088 w 8229600"/>
                      <a:gd name="connsiteY16" fmla="*/ 18288 h 18288"/>
                      <a:gd name="connsiteX17" fmla="*/ 5650992 w 8229600"/>
                      <a:gd name="connsiteY17" fmla="*/ 18288 h 18288"/>
                      <a:gd name="connsiteX18" fmla="*/ 5129784 w 8229600"/>
                      <a:gd name="connsiteY18" fmla="*/ 18288 h 18288"/>
                      <a:gd name="connsiteX19" fmla="*/ 4690872 w 8229600"/>
                      <a:gd name="connsiteY19" fmla="*/ 18288 h 18288"/>
                      <a:gd name="connsiteX20" fmla="*/ 4087368 w 8229600"/>
                      <a:gd name="connsiteY20" fmla="*/ 18288 h 18288"/>
                      <a:gd name="connsiteX21" fmla="*/ 3401568 w 8229600"/>
                      <a:gd name="connsiteY21" fmla="*/ 18288 h 18288"/>
                      <a:gd name="connsiteX22" fmla="*/ 2798064 w 8229600"/>
                      <a:gd name="connsiteY22" fmla="*/ 18288 h 18288"/>
                      <a:gd name="connsiteX23" fmla="*/ 2276856 w 8229600"/>
                      <a:gd name="connsiteY23" fmla="*/ 18288 h 18288"/>
                      <a:gd name="connsiteX24" fmla="*/ 1426464 w 8229600"/>
                      <a:gd name="connsiteY24" fmla="*/ 18288 h 18288"/>
                      <a:gd name="connsiteX25" fmla="*/ 740664 w 8229600"/>
                      <a:gd name="connsiteY25" fmla="*/ 18288 h 18288"/>
                      <a:gd name="connsiteX26" fmla="*/ 0 w 8229600"/>
                      <a:gd name="connsiteY26" fmla="*/ 18288 h 18288"/>
                      <a:gd name="connsiteX27" fmla="*/ 0 w 8229600"/>
                      <a:gd name="connsiteY27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229600" h="18288" fill="none" extrusionOk="0">
                        <a:moveTo>
                          <a:pt x="0" y="0"/>
                        </a:moveTo>
                        <a:cubicBezTo>
                          <a:pt x="227594" y="-4267"/>
                          <a:pt x="329693" y="13251"/>
                          <a:pt x="521208" y="0"/>
                        </a:cubicBezTo>
                        <a:cubicBezTo>
                          <a:pt x="712723" y="-13251"/>
                          <a:pt x="1137373" y="-13618"/>
                          <a:pt x="1371600" y="0"/>
                        </a:cubicBezTo>
                        <a:cubicBezTo>
                          <a:pt x="1605827" y="13618"/>
                          <a:pt x="1975382" y="-27374"/>
                          <a:pt x="2221992" y="0"/>
                        </a:cubicBezTo>
                        <a:cubicBezTo>
                          <a:pt x="2468602" y="27374"/>
                          <a:pt x="2863316" y="-20517"/>
                          <a:pt x="3072384" y="0"/>
                        </a:cubicBezTo>
                        <a:cubicBezTo>
                          <a:pt x="3281452" y="20517"/>
                          <a:pt x="3331438" y="10793"/>
                          <a:pt x="3511296" y="0"/>
                        </a:cubicBezTo>
                        <a:cubicBezTo>
                          <a:pt x="3691154" y="-10793"/>
                          <a:pt x="3906405" y="-29737"/>
                          <a:pt x="4114800" y="0"/>
                        </a:cubicBezTo>
                        <a:cubicBezTo>
                          <a:pt x="4323195" y="29737"/>
                          <a:pt x="4428852" y="-2234"/>
                          <a:pt x="4553712" y="0"/>
                        </a:cubicBezTo>
                        <a:cubicBezTo>
                          <a:pt x="4678572" y="2234"/>
                          <a:pt x="5065629" y="29368"/>
                          <a:pt x="5239512" y="0"/>
                        </a:cubicBezTo>
                        <a:cubicBezTo>
                          <a:pt x="5413395" y="-29368"/>
                          <a:pt x="5703888" y="11839"/>
                          <a:pt x="5843016" y="0"/>
                        </a:cubicBezTo>
                        <a:cubicBezTo>
                          <a:pt x="5982144" y="-11839"/>
                          <a:pt x="6260765" y="24719"/>
                          <a:pt x="6611112" y="0"/>
                        </a:cubicBezTo>
                        <a:cubicBezTo>
                          <a:pt x="6961459" y="-24719"/>
                          <a:pt x="7228293" y="32959"/>
                          <a:pt x="7461504" y="0"/>
                        </a:cubicBezTo>
                        <a:cubicBezTo>
                          <a:pt x="7694715" y="-32959"/>
                          <a:pt x="7990029" y="-3422"/>
                          <a:pt x="8229600" y="0"/>
                        </a:cubicBezTo>
                        <a:cubicBezTo>
                          <a:pt x="8228940" y="5812"/>
                          <a:pt x="8229447" y="9773"/>
                          <a:pt x="8229600" y="18288"/>
                        </a:cubicBezTo>
                        <a:cubicBezTo>
                          <a:pt x="7940706" y="-9293"/>
                          <a:pt x="7792584" y="-16009"/>
                          <a:pt x="7461504" y="18288"/>
                        </a:cubicBezTo>
                        <a:cubicBezTo>
                          <a:pt x="7130424" y="52585"/>
                          <a:pt x="7080072" y="43845"/>
                          <a:pt x="6940296" y="18288"/>
                        </a:cubicBezTo>
                        <a:cubicBezTo>
                          <a:pt x="6800520" y="-7269"/>
                          <a:pt x="6672872" y="26671"/>
                          <a:pt x="6419088" y="18288"/>
                        </a:cubicBezTo>
                        <a:cubicBezTo>
                          <a:pt x="6165304" y="9905"/>
                          <a:pt x="5869721" y="4987"/>
                          <a:pt x="5650992" y="18288"/>
                        </a:cubicBezTo>
                        <a:cubicBezTo>
                          <a:pt x="5432263" y="31589"/>
                          <a:pt x="5308310" y="3023"/>
                          <a:pt x="5129784" y="18288"/>
                        </a:cubicBezTo>
                        <a:cubicBezTo>
                          <a:pt x="4951258" y="33553"/>
                          <a:pt x="4799696" y="15357"/>
                          <a:pt x="4690872" y="18288"/>
                        </a:cubicBezTo>
                        <a:cubicBezTo>
                          <a:pt x="4582048" y="21219"/>
                          <a:pt x="4311124" y="-7836"/>
                          <a:pt x="4087368" y="18288"/>
                        </a:cubicBezTo>
                        <a:cubicBezTo>
                          <a:pt x="3863612" y="44412"/>
                          <a:pt x="3730288" y="13374"/>
                          <a:pt x="3401568" y="18288"/>
                        </a:cubicBezTo>
                        <a:cubicBezTo>
                          <a:pt x="3072848" y="23202"/>
                          <a:pt x="3020684" y="32425"/>
                          <a:pt x="2798064" y="18288"/>
                        </a:cubicBezTo>
                        <a:cubicBezTo>
                          <a:pt x="2575444" y="4151"/>
                          <a:pt x="2440915" y="-7352"/>
                          <a:pt x="2276856" y="18288"/>
                        </a:cubicBezTo>
                        <a:cubicBezTo>
                          <a:pt x="2112797" y="43928"/>
                          <a:pt x="1726502" y="-9560"/>
                          <a:pt x="1426464" y="18288"/>
                        </a:cubicBezTo>
                        <a:cubicBezTo>
                          <a:pt x="1126426" y="46136"/>
                          <a:pt x="992925" y="21016"/>
                          <a:pt x="740664" y="18288"/>
                        </a:cubicBezTo>
                        <a:cubicBezTo>
                          <a:pt x="488403" y="15560"/>
                          <a:pt x="195650" y="-16061"/>
                          <a:pt x="0" y="18288"/>
                        </a:cubicBezTo>
                        <a:cubicBezTo>
                          <a:pt x="348" y="9455"/>
                          <a:pt x="654" y="3983"/>
                          <a:pt x="0" y="0"/>
                        </a:cubicBezTo>
                        <a:close/>
                      </a:path>
                      <a:path w="8229600" h="18288" stroke="0" extrusionOk="0">
                        <a:moveTo>
                          <a:pt x="0" y="0"/>
                        </a:moveTo>
                        <a:cubicBezTo>
                          <a:pt x="259263" y="-9445"/>
                          <a:pt x="404731" y="4427"/>
                          <a:pt x="521208" y="0"/>
                        </a:cubicBezTo>
                        <a:cubicBezTo>
                          <a:pt x="637685" y="-4427"/>
                          <a:pt x="839187" y="564"/>
                          <a:pt x="960120" y="0"/>
                        </a:cubicBezTo>
                        <a:cubicBezTo>
                          <a:pt x="1081053" y="-564"/>
                          <a:pt x="1313469" y="-16481"/>
                          <a:pt x="1481328" y="0"/>
                        </a:cubicBezTo>
                        <a:cubicBezTo>
                          <a:pt x="1649187" y="16481"/>
                          <a:pt x="1885247" y="26161"/>
                          <a:pt x="2167128" y="0"/>
                        </a:cubicBezTo>
                        <a:cubicBezTo>
                          <a:pt x="2449009" y="-26161"/>
                          <a:pt x="2761875" y="-22202"/>
                          <a:pt x="2935224" y="0"/>
                        </a:cubicBezTo>
                        <a:cubicBezTo>
                          <a:pt x="3108573" y="22202"/>
                          <a:pt x="3540687" y="-2863"/>
                          <a:pt x="3785616" y="0"/>
                        </a:cubicBezTo>
                        <a:cubicBezTo>
                          <a:pt x="4030545" y="2863"/>
                          <a:pt x="4280774" y="-12442"/>
                          <a:pt x="4636008" y="0"/>
                        </a:cubicBezTo>
                        <a:cubicBezTo>
                          <a:pt x="4991242" y="12442"/>
                          <a:pt x="5025483" y="16914"/>
                          <a:pt x="5239512" y="0"/>
                        </a:cubicBezTo>
                        <a:cubicBezTo>
                          <a:pt x="5453541" y="-16914"/>
                          <a:pt x="5754008" y="16592"/>
                          <a:pt x="6007608" y="0"/>
                        </a:cubicBezTo>
                        <a:cubicBezTo>
                          <a:pt x="6261208" y="-16592"/>
                          <a:pt x="6407957" y="-11909"/>
                          <a:pt x="6693408" y="0"/>
                        </a:cubicBezTo>
                        <a:cubicBezTo>
                          <a:pt x="6978859" y="11909"/>
                          <a:pt x="7015437" y="-20890"/>
                          <a:pt x="7296912" y="0"/>
                        </a:cubicBezTo>
                        <a:cubicBezTo>
                          <a:pt x="7578387" y="20890"/>
                          <a:pt x="7859622" y="46406"/>
                          <a:pt x="8229600" y="0"/>
                        </a:cubicBezTo>
                        <a:cubicBezTo>
                          <a:pt x="8230508" y="6337"/>
                          <a:pt x="8228722" y="11778"/>
                          <a:pt x="8229600" y="18288"/>
                        </a:cubicBezTo>
                        <a:cubicBezTo>
                          <a:pt x="8075287" y="35054"/>
                          <a:pt x="7821366" y="21850"/>
                          <a:pt x="7626096" y="18288"/>
                        </a:cubicBezTo>
                        <a:cubicBezTo>
                          <a:pt x="7430826" y="14726"/>
                          <a:pt x="7320004" y="-9669"/>
                          <a:pt x="7022592" y="18288"/>
                        </a:cubicBezTo>
                        <a:cubicBezTo>
                          <a:pt x="6725180" y="46245"/>
                          <a:pt x="6348804" y="-14025"/>
                          <a:pt x="6172200" y="18288"/>
                        </a:cubicBezTo>
                        <a:cubicBezTo>
                          <a:pt x="5995596" y="50601"/>
                          <a:pt x="5788102" y="22890"/>
                          <a:pt x="5650992" y="18288"/>
                        </a:cubicBezTo>
                        <a:cubicBezTo>
                          <a:pt x="5513882" y="13686"/>
                          <a:pt x="5198399" y="29121"/>
                          <a:pt x="4882896" y="18288"/>
                        </a:cubicBezTo>
                        <a:cubicBezTo>
                          <a:pt x="4567393" y="7455"/>
                          <a:pt x="4557008" y="26965"/>
                          <a:pt x="4443984" y="18288"/>
                        </a:cubicBezTo>
                        <a:cubicBezTo>
                          <a:pt x="4330960" y="9611"/>
                          <a:pt x="4061674" y="28891"/>
                          <a:pt x="3758184" y="18288"/>
                        </a:cubicBezTo>
                        <a:cubicBezTo>
                          <a:pt x="3454694" y="7685"/>
                          <a:pt x="3380392" y="19119"/>
                          <a:pt x="3236976" y="18288"/>
                        </a:cubicBezTo>
                        <a:cubicBezTo>
                          <a:pt x="3093560" y="17457"/>
                          <a:pt x="2632116" y="37607"/>
                          <a:pt x="2386584" y="18288"/>
                        </a:cubicBezTo>
                        <a:cubicBezTo>
                          <a:pt x="2141052" y="-1031"/>
                          <a:pt x="2110884" y="28777"/>
                          <a:pt x="1947672" y="18288"/>
                        </a:cubicBezTo>
                        <a:cubicBezTo>
                          <a:pt x="1784460" y="7799"/>
                          <a:pt x="1535467" y="461"/>
                          <a:pt x="1261872" y="18288"/>
                        </a:cubicBezTo>
                        <a:cubicBezTo>
                          <a:pt x="988277" y="36115"/>
                          <a:pt x="1021096" y="10375"/>
                          <a:pt x="822960" y="18288"/>
                        </a:cubicBezTo>
                        <a:cubicBezTo>
                          <a:pt x="624824" y="26201"/>
                          <a:pt x="298309" y="1283"/>
                          <a:pt x="0" y="18288"/>
                        </a:cubicBezTo>
                        <a:cubicBezTo>
                          <a:pt x="-633" y="12278"/>
                          <a:pt x="-757" y="586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1518E0-FA6F-E2CF-CA59-B2231FA26132}"/>
              </a:ext>
            </a:extLst>
          </p:cNvPr>
          <p:cNvSpPr txBox="1"/>
          <p:nvPr/>
        </p:nvSpPr>
        <p:spPr>
          <a:xfrm>
            <a:off x="429368" y="2071316"/>
            <a:ext cx="5806331" cy="411917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3200" dirty="0"/>
              <a:t>We think that the first magnifying glasses were used by the Romans, nearly 2000 years ago!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 dirty="0"/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3200" dirty="0"/>
              <a:t>But it wasn’t until the late 1500s that some Dutch scientists discovered that using two lenses could increase the amount of magnification.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endParaRPr lang="en-US" sz="3200" dirty="0"/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3200" dirty="0"/>
              <a:t>These early microscopes could magnify objects up to 40 X.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 dirty="0"/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900" dirty="0"/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900" dirty="0"/>
          </a:p>
        </p:txBody>
      </p:sp>
      <p:pic>
        <p:nvPicPr>
          <p:cNvPr id="2050" name="Picture 2" descr="Science Timeline | Timetoast timelines">
            <a:extLst>
              <a:ext uri="{FF2B5EF4-FFF2-40B4-BE49-F238E27FC236}">
                <a16:creationId xmlns:a16="http://schemas.microsoft.com/office/drawing/2014/main" id="{90F286D4-F8EC-9848-4ED4-0582747EA3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4" r="1148" b="2"/>
          <a:stretch/>
        </p:blipFill>
        <p:spPr bwMode="auto">
          <a:xfrm>
            <a:off x="6235699" y="2248270"/>
            <a:ext cx="2716789" cy="376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513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C4C8DF-8573-A1D9-AA8B-D25CA4602941}"/>
              </a:ext>
            </a:extLst>
          </p:cNvPr>
          <p:cNvSpPr txBox="1"/>
          <p:nvPr/>
        </p:nvSpPr>
        <p:spPr>
          <a:xfrm>
            <a:off x="412224" y="181927"/>
            <a:ext cx="8263890" cy="14344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The history of the microscope</a:t>
            </a:r>
          </a:p>
        </p:txBody>
      </p:sp>
      <p:sp>
        <p:nvSpPr>
          <p:cNvPr id="205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69" y="1681544"/>
            <a:ext cx="8229600" cy="18288"/>
          </a:xfrm>
          <a:custGeom>
            <a:avLst/>
            <a:gdLst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1371600 w 8229600"/>
              <a:gd name="connsiteY2" fmla="*/ 0 h 18288"/>
              <a:gd name="connsiteX3" fmla="*/ 2221992 w 8229600"/>
              <a:gd name="connsiteY3" fmla="*/ 0 h 18288"/>
              <a:gd name="connsiteX4" fmla="*/ 3072384 w 8229600"/>
              <a:gd name="connsiteY4" fmla="*/ 0 h 18288"/>
              <a:gd name="connsiteX5" fmla="*/ 3511296 w 8229600"/>
              <a:gd name="connsiteY5" fmla="*/ 0 h 18288"/>
              <a:gd name="connsiteX6" fmla="*/ 4114800 w 8229600"/>
              <a:gd name="connsiteY6" fmla="*/ 0 h 18288"/>
              <a:gd name="connsiteX7" fmla="*/ 4553712 w 8229600"/>
              <a:gd name="connsiteY7" fmla="*/ 0 h 18288"/>
              <a:gd name="connsiteX8" fmla="*/ 5239512 w 8229600"/>
              <a:gd name="connsiteY8" fmla="*/ 0 h 18288"/>
              <a:gd name="connsiteX9" fmla="*/ 5843016 w 8229600"/>
              <a:gd name="connsiteY9" fmla="*/ 0 h 18288"/>
              <a:gd name="connsiteX10" fmla="*/ 6611112 w 8229600"/>
              <a:gd name="connsiteY10" fmla="*/ 0 h 18288"/>
              <a:gd name="connsiteX11" fmla="*/ 7461504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461504 w 8229600"/>
              <a:gd name="connsiteY14" fmla="*/ 18288 h 18288"/>
              <a:gd name="connsiteX15" fmla="*/ 6940296 w 8229600"/>
              <a:gd name="connsiteY15" fmla="*/ 18288 h 18288"/>
              <a:gd name="connsiteX16" fmla="*/ 6419088 w 8229600"/>
              <a:gd name="connsiteY16" fmla="*/ 18288 h 18288"/>
              <a:gd name="connsiteX17" fmla="*/ 5650992 w 8229600"/>
              <a:gd name="connsiteY17" fmla="*/ 18288 h 18288"/>
              <a:gd name="connsiteX18" fmla="*/ 5129784 w 8229600"/>
              <a:gd name="connsiteY18" fmla="*/ 18288 h 18288"/>
              <a:gd name="connsiteX19" fmla="*/ 4690872 w 8229600"/>
              <a:gd name="connsiteY19" fmla="*/ 18288 h 18288"/>
              <a:gd name="connsiteX20" fmla="*/ 4087368 w 8229600"/>
              <a:gd name="connsiteY20" fmla="*/ 18288 h 18288"/>
              <a:gd name="connsiteX21" fmla="*/ 3401568 w 8229600"/>
              <a:gd name="connsiteY21" fmla="*/ 18288 h 18288"/>
              <a:gd name="connsiteX22" fmla="*/ 2798064 w 8229600"/>
              <a:gd name="connsiteY22" fmla="*/ 18288 h 18288"/>
              <a:gd name="connsiteX23" fmla="*/ 2276856 w 8229600"/>
              <a:gd name="connsiteY23" fmla="*/ 18288 h 18288"/>
              <a:gd name="connsiteX24" fmla="*/ 1426464 w 8229600"/>
              <a:gd name="connsiteY24" fmla="*/ 18288 h 18288"/>
              <a:gd name="connsiteX25" fmla="*/ 740664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960120 w 8229600"/>
              <a:gd name="connsiteY2" fmla="*/ 0 h 18288"/>
              <a:gd name="connsiteX3" fmla="*/ 1481328 w 8229600"/>
              <a:gd name="connsiteY3" fmla="*/ 0 h 18288"/>
              <a:gd name="connsiteX4" fmla="*/ 2167128 w 8229600"/>
              <a:gd name="connsiteY4" fmla="*/ 0 h 18288"/>
              <a:gd name="connsiteX5" fmla="*/ 2935224 w 8229600"/>
              <a:gd name="connsiteY5" fmla="*/ 0 h 18288"/>
              <a:gd name="connsiteX6" fmla="*/ 3785616 w 8229600"/>
              <a:gd name="connsiteY6" fmla="*/ 0 h 18288"/>
              <a:gd name="connsiteX7" fmla="*/ 4636008 w 8229600"/>
              <a:gd name="connsiteY7" fmla="*/ 0 h 18288"/>
              <a:gd name="connsiteX8" fmla="*/ 5239512 w 8229600"/>
              <a:gd name="connsiteY8" fmla="*/ 0 h 18288"/>
              <a:gd name="connsiteX9" fmla="*/ 6007608 w 8229600"/>
              <a:gd name="connsiteY9" fmla="*/ 0 h 18288"/>
              <a:gd name="connsiteX10" fmla="*/ 6693408 w 8229600"/>
              <a:gd name="connsiteY10" fmla="*/ 0 h 18288"/>
              <a:gd name="connsiteX11" fmla="*/ 7296912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626096 w 8229600"/>
              <a:gd name="connsiteY14" fmla="*/ 18288 h 18288"/>
              <a:gd name="connsiteX15" fmla="*/ 7022592 w 8229600"/>
              <a:gd name="connsiteY15" fmla="*/ 18288 h 18288"/>
              <a:gd name="connsiteX16" fmla="*/ 6172200 w 8229600"/>
              <a:gd name="connsiteY16" fmla="*/ 18288 h 18288"/>
              <a:gd name="connsiteX17" fmla="*/ 5650992 w 8229600"/>
              <a:gd name="connsiteY17" fmla="*/ 18288 h 18288"/>
              <a:gd name="connsiteX18" fmla="*/ 4882896 w 8229600"/>
              <a:gd name="connsiteY18" fmla="*/ 18288 h 18288"/>
              <a:gd name="connsiteX19" fmla="*/ 4443984 w 8229600"/>
              <a:gd name="connsiteY19" fmla="*/ 18288 h 18288"/>
              <a:gd name="connsiteX20" fmla="*/ 3758184 w 8229600"/>
              <a:gd name="connsiteY20" fmla="*/ 18288 h 18288"/>
              <a:gd name="connsiteX21" fmla="*/ 3236976 w 8229600"/>
              <a:gd name="connsiteY21" fmla="*/ 18288 h 18288"/>
              <a:gd name="connsiteX22" fmla="*/ 2386584 w 8229600"/>
              <a:gd name="connsiteY22" fmla="*/ 18288 h 18288"/>
              <a:gd name="connsiteX23" fmla="*/ 1947672 w 8229600"/>
              <a:gd name="connsiteY23" fmla="*/ 18288 h 18288"/>
              <a:gd name="connsiteX24" fmla="*/ 1261872 w 8229600"/>
              <a:gd name="connsiteY24" fmla="*/ 18288 h 18288"/>
              <a:gd name="connsiteX25" fmla="*/ 822960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229600" h="18288" fill="none" extrusionOk="0">
                <a:moveTo>
                  <a:pt x="0" y="0"/>
                </a:moveTo>
                <a:cubicBezTo>
                  <a:pt x="215278" y="6969"/>
                  <a:pt x="340572" y="21894"/>
                  <a:pt x="521208" y="0"/>
                </a:cubicBezTo>
                <a:cubicBezTo>
                  <a:pt x="745939" y="29643"/>
                  <a:pt x="1127486" y="-40512"/>
                  <a:pt x="1371600" y="0"/>
                </a:cubicBezTo>
                <a:cubicBezTo>
                  <a:pt x="1567490" y="28416"/>
                  <a:pt x="1945702" y="13075"/>
                  <a:pt x="2221992" y="0"/>
                </a:cubicBezTo>
                <a:cubicBezTo>
                  <a:pt x="2446218" y="-17340"/>
                  <a:pt x="2853686" y="-7924"/>
                  <a:pt x="3072384" y="0"/>
                </a:cubicBezTo>
                <a:cubicBezTo>
                  <a:pt x="3286960" y="20656"/>
                  <a:pt x="3324417" y="20174"/>
                  <a:pt x="3511296" y="0"/>
                </a:cubicBezTo>
                <a:cubicBezTo>
                  <a:pt x="3710690" y="-39182"/>
                  <a:pt x="3945457" y="-64074"/>
                  <a:pt x="4114800" y="0"/>
                </a:cubicBezTo>
                <a:cubicBezTo>
                  <a:pt x="4336079" y="28138"/>
                  <a:pt x="4420759" y="12117"/>
                  <a:pt x="4553712" y="0"/>
                </a:cubicBezTo>
                <a:cubicBezTo>
                  <a:pt x="4688252" y="-2224"/>
                  <a:pt x="5047430" y="19664"/>
                  <a:pt x="5239512" y="0"/>
                </a:cubicBezTo>
                <a:cubicBezTo>
                  <a:pt x="5424392" y="-49610"/>
                  <a:pt x="5708717" y="13540"/>
                  <a:pt x="5843016" y="0"/>
                </a:cubicBezTo>
                <a:cubicBezTo>
                  <a:pt x="6005788" y="32949"/>
                  <a:pt x="6198255" y="37080"/>
                  <a:pt x="6611112" y="0"/>
                </a:cubicBezTo>
                <a:cubicBezTo>
                  <a:pt x="6954152" y="635"/>
                  <a:pt x="7244390" y="18057"/>
                  <a:pt x="7461504" y="0"/>
                </a:cubicBezTo>
                <a:cubicBezTo>
                  <a:pt x="7693790" y="9882"/>
                  <a:pt x="7984486" y="17646"/>
                  <a:pt x="8229600" y="0"/>
                </a:cubicBezTo>
                <a:cubicBezTo>
                  <a:pt x="8228428" y="6016"/>
                  <a:pt x="8229853" y="9684"/>
                  <a:pt x="8229600" y="18288"/>
                </a:cubicBezTo>
                <a:cubicBezTo>
                  <a:pt x="7945777" y="19945"/>
                  <a:pt x="7812308" y="-8511"/>
                  <a:pt x="7461504" y="18288"/>
                </a:cubicBezTo>
                <a:cubicBezTo>
                  <a:pt x="7129391" y="53185"/>
                  <a:pt x="7087333" y="41906"/>
                  <a:pt x="6940296" y="18288"/>
                </a:cubicBezTo>
                <a:cubicBezTo>
                  <a:pt x="6810862" y="-23020"/>
                  <a:pt x="6701312" y="19361"/>
                  <a:pt x="6419088" y="18288"/>
                </a:cubicBezTo>
                <a:cubicBezTo>
                  <a:pt x="6152777" y="18855"/>
                  <a:pt x="5868611" y="48802"/>
                  <a:pt x="5650992" y="18288"/>
                </a:cubicBezTo>
                <a:cubicBezTo>
                  <a:pt x="5439747" y="15250"/>
                  <a:pt x="5334901" y="-1044"/>
                  <a:pt x="5129784" y="18288"/>
                </a:cubicBezTo>
                <a:cubicBezTo>
                  <a:pt x="4955906" y="40458"/>
                  <a:pt x="4793216" y="33888"/>
                  <a:pt x="4690872" y="18288"/>
                </a:cubicBezTo>
                <a:cubicBezTo>
                  <a:pt x="4552374" y="31087"/>
                  <a:pt x="4318742" y="6248"/>
                  <a:pt x="4087368" y="18288"/>
                </a:cubicBezTo>
                <a:cubicBezTo>
                  <a:pt x="3849418" y="32625"/>
                  <a:pt x="3751577" y="29688"/>
                  <a:pt x="3401568" y="18288"/>
                </a:cubicBezTo>
                <a:cubicBezTo>
                  <a:pt x="3067953" y="20409"/>
                  <a:pt x="3012425" y="26879"/>
                  <a:pt x="2798064" y="18288"/>
                </a:cubicBezTo>
                <a:cubicBezTo>
                  <a:pt x="2565154" y="16520"/>
                  <a:pt x="2426719" y="-31794"/>
                  <a:pt x="2276856" y="18288"/>
                </a:cubicBezTo>
                <a:cubicBezTo>
                  <a:pt x="2090980" y="4382"/>
                  <a:pt x="1702030" y="-8180"/>
                  <a:pt x="1426464" y="18288"/>
                </a:cubicBezTo>
                <a:cubicBezTo>
                  <a:pt x="1104481" y="69643"/>
                  <a:pt x="985013" y="-7690"/>
                  <a:pt x="740664" y="18288"/>
                </a:cubicBezTo>
                <a:cubicBezTo>
                  <a:pt x="507391" y="41643"/>
                  <a:pt x="191740" y="-11654"/>
                  <a:pt x="0" y="18288"/>
                </a:cubicBezTo>
                <a:cubicBezTo>
                  <a:pt x="714" y="9707"/>
                  <a:pt x="1025" y="3120"/>
                  <a:pt x="0" y="0"/>
                </a:cubicBezTo>
                <a:close/>
              </a:path>
              <a:path w="8229600" h="18288" stroke="0" extrusionOk="0">
                <a:moveTo>
                  <a:pt x="0" y="0"/>
                </a:moveTo>
                <a:cubicBezTo>
                  <a:pt x="270709" y="-27213"/>
                  <a:pt x="397128" y="23656"/>
                  <a:pt x="521208" y="0"/>
                </a:cubicBezTo>
                <a:cubicBezTo>
                  <a:pt x="631319" y="-5947"/>
                  <a:pt x="842157" y="28261"/>
                  <a:pt x="960120" y="0"/>
                </a:cubicBezTo>
                <a:cubicBezTo>
                  <a:pt x="1077930" y="6549"/>
                  <a:pt x="1318669" y="-15893"/>
                  <a:pt x="1481328" y="0"/>
                </a:cubicBezTo>
                <a:cubicBezTo>
                  <a:pt x="1659104" y="-21090"/>
                  <a:pt x="1870243" y="69945"/>
                  <a:pt x="2167128" y="0"/>
                </a:cubicBezTo>
                <a:cubicBezTo>
                  <a:pt x="2460684" y="-5519"/>
                  <a:pt x="2753885" y="-62993"/>
                  <a:pt x="2935224" y="0"/>
                </a:cubicBezTo>
                <a:cubicBezTo>
                  <a:pt x="3115119" y="56580"/>
                  <a:pt x="3535280" y="40687"/>
                  <a:pt x="3785616" y="0"/>
                </a:cubicBezTo>
                <a:cubicBezTo>
                  <a:pt x="4057881" y="25645"/>
                  <a:pt x="4308335" y="-2666"/>
                  <a:pt x="4636008" y="0"/>
                </a:cubicBezTo>
                <a:cubicBezTo>
                  <a:pt x="4987152" y="19805"/>
                  <a:pt x="5025979" y="14149"/>
                  <a:pt x="5239512" y="0"/>
                </a:cubicBezTo>
                <a:cubicBezTo>
                  <a:pt x="5437586" y="211"/>
                  <a:pt x="5752721" y="5618"/>
                  <a:pt x="6007608" y="0"/>
                </a:cubicBezTo>
                <a:cubicBezTo>
                  <a:pt x="6280137" y="-5132"/>
                  <a:pt x="6386079" y="-21510"/>
                  <a:pt x="6693408" y="0"/>
                </a:cubicBezTo>
                <a:cubicBezTo>
                  <a:pt x="6986580" y="4991"/>
                  <a:pt x="7015252" y="-18088"/>
                  <a:pt x="7296912" y="0"/>
                </a:cubicBezTo>
                <a:cubicBezTo>
                  <a:pt x="7569796" y="10390"/>
                  <a:pt x="7895472" y="71473"/>
                  <a:pt x="8229600" y="0"/>
                </a:cubicBezTo>
                <a:cubicBezTo>
                  <a:pt x="8230227" y="7450"/>
                  <a:pt x="8228885" y="11999"/>
                  <a:pt x="8229600" y="18288"/>
                </a:cubicBezTo>
                <a:cubicBezTo>
                  <a:pt x="8094333" y="-5252"/>
                  <a:pt x="7850928" y="37448"/>
                  <a:pt x="7626096" y="18288"/>
                </a:cubicBezTo>
                <a:cubicBezTo>
                  <a:pt x="7448378" y="-569"/>
                  <a:pt x="7315174" y="-1844"/>
                  <a:pt x="7022592" y="18288"/>
                </a:cubicBezTo>
                <a:cubicBezTo>
                  <a:pt x="6686163" y="50499"/>
                  <a:pt x="6352629" y="23510"/>
                  <a:pt x="6172200" y="18288"/>
                </a:cubicBezTo>
                <a:cubicBezTo>
                  <a:pt x="6015590" y="42345"/>
                  <a:pt x="5770309" y="21278"/>
                  <a:pt x="5650992" y="18288"/>
                </a:cubicBezTo>
                <a:cubicBezTo>
                  <a:pt x="5483975" y="12092"/>
                  <a:pt x="5165324" y="68948"/>
                  <a:pt x="4882896" y="18288"/>
                </a:cubicBezTo>
                <a:cubicBezTo>
                  <a:pt x="4568934" y="7053"/>
                  <a:pt x="4556334" y="27676"/>
                  <a:pt x="4443984" y="18288"/>
                </a:cubicBezTo>
                <a:cubicBezTo>
                  <a:pt x="4320775" y="10576"/>
                  <a:pt x="4034988" y="-3490"/>
                  <a:pt x="3758184" y="18288"/>
                </a:cubicBezTo>
                <a:cubicBezTo>
                  <a:pt x="3445155" y="-998"/>
                  <a:pt x="3367892" y="13824"/>
                  <a:pt x="3236976" y="18288"/>
                </a:cubicBezTo>
                <a:cubicBezTo>
                  <a:pt x="3093796" y="26408"/>
                  <a:pt x="2635824" y="24132"/>
                  <a:pt x="2386584" y="18288"/>
                </a:cubicBezTo>
                <a:cubicBezTo>
                  <a:pt x="2139815" y="-3297"/>
                  <a:pt x="2105958" y="25945"/>
                  <a:pt x="1947672" y="18288"/>
                </a:cubicBezTo>
                <a:cubicBezTo>
                  <a:pt x="1801011" y="-19911"/>
                  <a:pt x="1533636" y="14646"/>
                  <a:pt x="1261872" y="18288"/>
                </a:cubicBezTo>
                <a:cubicBezTo>
                  <a:pt x="989528" y="32227"/>
                  <a:pt x="1025848" y="14685"/>
                  <a:pt x="822960" y="18288"/>
                </a:cubicBezTo>
                <a:cubicBezTo>
                  <a:pt x="653456" y="20956"/>
                  <a:pt x="304027" y="8001"/>
                  <a:pt x="0" y="18288"/>
                </a:cubicBezTo>
                <a:cubicBezTo>
                  <a:pt x="-27" y="11611"/>
                  <a:pt x="-1713" y="5475"/>
                  <a:pt x="0" y="0"/>
                </a:cubicBezTo>
                <a:close/>
              </a:path>
              <a:path w="8229600" h="18288" fill="none" stroke="0" extrusionOk="0">
                <a:moveTo>
                  <a:pt x="0" y="0"/>
                </a:moveTo>
                <a:cubicBezTo>
                  <a:pt x="205130" y="6064"/>
                  <a:pt x="324007" y="6684"/>
                  <a:pt x="521208" y="0"/>
                </a:cubicBezTo>
                <a:cubicBezTo>
                  <a:pt x="695888" y="-14632"/>
                  <a:pt x="1101879" y="6017"/>
                  <a:pt x="1371600" y="0"/>
                </a:cubicBezTo>
                <a:cubicBezTo>
                  <a:pt x="1622968" y="4691"/>
                  <a:pt x="1936552" y="-7433"/>
                  <a:pt x="2221992" y="0"/>
                </a:cubicBezTo>
                <a:cubicBezTo>
                  <a:pt x="2498663" y="51226"/>
                  <a:pt x="2885875" y="-8757"/>
                  <a:pt x="3072384" y="0"/>
                </a:cubicBezTo>
                <a:cubicBezTo>
                  <a:pt x="3288944" y="24235"/>
                  <a:pt x="3331110" y="5443"/>
                  <a:pt x="3511296" y="0"/>
                </a:cubicBezTo>
                <a:cubicBezTo>
                  <a:pt x="3687973" y="-19690"/>
                  <a:pt x="3901025" y="-20092"/>
                  <a:pt x="4114800" y="0"/>
                </a:cubicBezTo>
                <a:cubicBezTo>
                  <a:pt x="4336102" y="32988"/>
                  <a:pt x="4416982" y="-5831"/>
                  <a:pt x="4553712" y="0"/>
                </a:cubicBezTo>
                <a:cubicBezTo>
                  <a:pt x="4674310" y="-5056"/>
                  <a:pt x="5080160" y="-12181"/>
                  <a:pt x="5239512" y="0"/>
                </a:cubicBezTo>
                <a:cubicBezTo>
                  <a:pt x="5419031" y="-38513"/>
                  <a:pt x="5691629" y="2226"/>
                  <a:pt x="5843016" y="0"/>
                </a:cubicBezTo>
                <a:cubicBezTo>
                  <a:pt x="5978317" y="-40553"/>
                  <a:pt x="6314754" y="9782"/>
                  <a:pt x="6611112" y="0"/>
                </a:cubicBezTo>
                <a:cubicBezTo>
                  <a:pt x="6973004" y="-17646"/>
                  <a:pt x="7175490" y="18489"/>
                  <a:pt x="7461504" y="0"/>
                </a:cubicBezTo>
                <a:cubicBezTo>
                  <a:pt x="7746737" y="-34159"/>
                  <a:pt x="7962178" y="39853"/>
                  <a:pt x="8229600" y="0"/>
                </a:cubicBezTo>
                <a:cubicBezTo>
                  <a:pt x="8228796" y="5852"/>
                  <a:pt x="8229698" y="10429"/>
                  <a:pt x="8229600" y="18288"/>
                </a:cubicBezTo>
                <a:cubicBezTo>
                  <a:pt x="7944174" y="-29104"/>
                  <a:pt x="7795646" y="-34405"/>
                  <a:pt x="7461504" y="18288"/>
                </a:cubicBezTo>
                <a:cubicBezTo>
                  <a:pt x="7129776" y="51087"/>
                  <a:pt x="7082769" y="31446"/>
                  <a:pt x="6940296" y="18288"/>
                </a:cubicBezTo>
                <a:cubicBezTo>
                  <a:pt x="6799665" y="-15875"/>
                  <a:pt x="6652769" y="31783"/>
                  <a:pt x="6419088" y="18288"/>
                </a:cubicBezTo>
                <a:cubicBezTo>
                  <a:pt x="6143970" y="52275"/>
                  <a:pt x="5863165" y="-16531"/>
                  <a:pt x="5650992" y="18288"/>
                </a:cubicBezTo>
                <a:cubicBezTo>
                  <a:pt x="5419172" y="40606"/>
                  <a:pt x="5309448" y="-405"/>
                  <a:pt x="5129784" y="18288"/>
                </a:cubicBezTo>
                <a:cubicBezTo>
                  <a:pt x="4947928" y="26023"/>
                  <a:pt x="4795021" y="5860"/>
                  <a:pt x="4690872" y="18288"/>
                </a:cubicBezTo>
                <a:cubicBezTo>
                  <a:pt x="4564358" y="-9579"/>
                  <a:pt x="4295485" y="-25280"/>
                  <a:pt x="4087368" y="18288"/>
                </a:cubicBezTo>
                <a:cubicBezTo>
                  <a:pt x="3871704" y="40406"/>
                  <a:pt x="3732927" y="-10898"/>
                  <a:pt x="3401568" y="18288"/>
                </a:cubicBezTo>
                <a:cubicBezTo>
                  <a:pt x="3075889" y="19660"/>
                  <a:pt x="3025898" y="44400"/>
                  <a:pt x="2798064" y="18288"/>
                </a:cubicBezTo>
                <a:cubicBezTo>
                  <a:pt x="2581856" y="-20869"/>
                  <a:pt x="2428311" y="-4900"/>
                  <a:pt x="2276856" y="18288"/>
                </a:cubicBezTo>
                <a:cubicBezTo>
                  <a:pt x="2098246" y="53283"/>
                  <a:pt x="1737531" y="55959"/>
                  <a:pt x="1426464" y="18288"/>
                </a:cubicBezTo>
                <a:cubicBezTo>
                  <a:pt x="1104708" y="26489"/>
                  <a:pt x="1006595" y="15928"/>
                  <a:pt x="740664" y="18288"/>
                </a:cubicBezTo>
                <a:cubicBezTo>
                  <a:pt x="480378" y="33084"/>
                  <a:pt x="202592" y="-12357"/>
                  <a:pt x="0" y="18288"/>
                </a:cubicBezTo>
                <a:cubicBezTo>
                  <a:pt x="888" y="9601"/>
                  <a:pt x="860" y="4150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8229600"/>
                      <a:gd name="connsiteY0" fmla="*/ 0 h 18288"/>
                      <a:gd name="connsiteX1" fmla="*/ 521208 w 8229600"/>
                      <a:gd name="connsiteY1" fmla="*/ 0 h 18288"/>
                      <a:gd name="connsiteX2" fmla="*/ 1371600 w 8229600"/>
                      <a:gd name="connsiteY2" fmla="*/ 0 h 18288"/>
                      <a:gd name="connsiteX3" fmla="*/ 2221992 w 8229600"/>
                      <a:gd name="connsiteY3" fmla="*/ 0 h 18288"/>
                      <a:gd name="connsiteX4" fmla="*/ 3072384 w 8229600"/>
                      <a:gd name="connsiteY4" fmla="*/ 0 h 18288"/>
                      <a:gd name="connsiteX5" fmla="*/ 3511296 w 8229600"/>
                      <a:gd name="connsiteY5" fmla="*/ 0 h 18288"/>
                      <a:gd name="connsiteX6" fmla="*/ 4114800 w 8229600"/>
                      <a:gd name="connsiteY6" fmla="*/ 0 h 18288"/>
                      <a:gd name="connsiteX7" fmla="*/ 4553712 w 8229600"/>
                      <a:gd name="connsiteY7" fmla="*/ 0 h 18288"/>
                      <a:gd name="connsiteX8" fmla="*/ 5239512 w 8229600"/>
                      <a:gd name="connsiteY8" fmla="*/ 0 h 18288"/>
                      <a:gd name="connsiteX9" fmla="*/ 5843016 w 8229600"/>
                      <a:gd name="connsiteY9" fmla="*/ 0 h 18288"/>
                      <a:gd name="connsiteX10" fmla="*/ 6611112 w 8229600"/>
                      <a:gd name="connsiteY10" fmla="*/ 0 h 18288"/>
                      <a:gd name="connsiteX11" fmla="*/ 7461504 w 8229600"/>
                      <a:gd name="connsiteY11" fmla="*/ 0 h 18288"/>
                      <a:gd name="connsiteX12" fmla="*/ 8229600 w 8229600"/>
                      <a:gd name="connsiteY12" fmla="*/ 0 h 18288"/>
                      <a:gd name="connsiteX13" fmla="*/ 8229600 w 8229600"/>
                      <a:gd name="connsiteY13" fmla="*/ 18288 h 18288"/>
                      <a:gd name="connsiteX14" fmla="*/ 7461504 w 8229600"/>
                      <a:gd name="connsiteY14" fmla="*/ 18288 h 18288"/>
                      <a:gd name="connsiteX15" fmla="*/ 6940296 w 8229600"/>
                      <a:gd name="connsiteY15" fmla="*/ 18288 h 18288"/>
                      <a:gd name="connsiteX16" fmla="*/ 6419088 w 8229600"/>
                      <a:gd name="connsiteY16" fmla="*/ 18288 h 18288"/>
                      <a:gd name="connsiteX17" fmla="*/ 5650992 w 8229600"/>
                      <a:gd name="connsiteY17" fmla="*/ 18288 h 18288"/>
                      <a:gd name="connsiteX18" fmla="*/ 5129784 w 8229600"/>
                      <a:gd name="connsiteY18" fmla="*/ 18288 h 18288"/>
                      <a:gd name="connsiteX19" fmla="*/ 4690872 w 8229600"/>
                      <a:gd name="connsiteY19" fmla="*/ 18288 h 18288"/>
                      <a:gd name="connsiteX20" fmla="*/ 4087368 w 8229600"/>
                      <a:gd name="connsiteY20" fmla="*/ 18288 h 18288"/>
                      <a:gd name="connsiteX21" fmla="*/ 3401568 w 8229600"/>
                      <a:gd name="connsiteY21" fmla="*/ 18288 h 18288"/>
                      <a:gd name="connsiteX22" fmla="*/ 2798064 w 8229600"/>
                      <a:gd name="connsiteY22" fmla="*/ 18288 h 18288"/>
                      <a:gd name="connsiteX23" fmla="*/ 2276856 w 8229600"/>
                      <a:gd name="connsiteY23" fmla="*/ 18288 h 18288"/>
                      <a:gd name="connsiteX24" fmla="*/ 1426464 w 8229600"/>
                      <a:gd name="connsiteY24" fmla="*/ 18288 h 18288"/>
                      <a:gd name="connsiteX25" fmla="*/ 740664 w 8229600"/>
                      <a:gd name="connsiteY25" fmla="*/ 18288 h 18288"/>
                      <a:gd name="connsiteX26" fmla="*/ 0 w 8229600"/>
                      <a:gd name="connsiteY26" fmla="*/ 18288 h 18288"/>
                      <a:gd name="connsiteX27" fmla="*/ 0 w 8229600"/>
                      <a:gd name="connsiteY27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229600" h="18288" fill="none" extrusionOk="0">
                        <a:moveTo>
                          <a:pt x="0" y="0"/>
                        </a:moveTo>
                        <a:cubicBezTo>
                          <a:pt x="227594" y="-4267"/>
                          <a:pt x="329693" y="13251"/>
                          <a:pt x="521208" y="0"/>
                        </a:cubicBezTo>
                        <a:cubicBezTo>
                          <a:pt x="712723" y="-13251"/>
                          <a:pt x="1137373" y="-13618"/>
                          <a:pt x="1371600" y="0"/>
                        </a:cubicBezTo>
                        <a:cubicBezTo>
                          <a:pt x="1605827" y="13618"/>
                          <a:pt x="1975382" y="-27374"/>
                          <a:pt x="2221992" y="0"/>
                        </a:cubicBezTo>
                        <a:cubicBezTo>
                          <a:pt x="2468602" y="27374"/>
                          <a:pt x="2863316" y="-20517"/>
                          <a:pt x="3072384" y="0"/>
                        </a:cubicBezTo>
                        <a:cubicBezTo>
                          <a:pt x="3281452" y="20517"/>
                          <a:pt x="3331438" y="10793"/>
                          <a:pt x="3511296" y="0"/>
                        </a:cubicBezTo>
                        <a:cubicBezTo>
                          <a:pt x="3691154" y="-10793"/>
                          <a:pt x="3906405" y="-29737"/>
                          <a:pt x="4114800" y="0"/>
                        </a:cubicBezTo>
                        <a:cubicBezTo>
                          <a:pt x="4323195" y="29737"/>
                          <a:pt x="4428852" y="-2234"/>
                          <a:pt x="4553712" y="0"/>
                        </a:cubicBezTo>
                        <a:cubicBezTo>
                          <a:pt x="4678572" y="2234"/>
                          <a:pt x="5065629" y="29368"/>
                          <a:pt x="5239512" y="0"/>
                        </a:cubicBezTo>
                        <a:cubicBezTo>
                          <a:pt x="5413395" y="-29368"/>
                          <a:pt x="5703888" y="11839"/>
                          <a:pt x="5843016" y="0"/>
                        </a:cubicBezTo>
                        <a:cubicBezTo>
                          <a:pt x="5982144" y="-11839"/>
                          <a:pt x="6260765" y="24719"/>
                          <a:pt x="6611112" y="0"/>
                        </a:cubicBezTo>
                        <a:cubicBezTo>
                          <a:pt x="6961459" y="-24719"/>
                          <a:pt x="7228293" y="32959"/>
                          <a:pt x="7461504" y="0"/>
                        </a:cubicBezTo>
                        <a:cubicBezTo>
                          <a:pt x="7694715" y="-32959"/>
                          <a:pt x="7990029" y="-3422"/>
                          <a:pt x="8229600" y="0"/>
                        </a:cubicBezTo>
                        <a:cubicBezTo>
                          <a:pt x="8228940" y="5812"/>
                          <a:pt x="8229447" y="9773"/>
                          <a:pt x="8229600" y="18288"/>
                        </a:cubicBezTo>
                        <a:cubicBezTo>
                          <a:pt x="7940706" y="-9293"/>
                          <a:pt x="7792584" y="-16009"/>
                          <a:pt x="7461504" y="18288"/>
                        </a:cubicBezTo>
                        <a:cubicBezTo>
                          <a:pt x="7130424" y="52585"/>
                          <a:pt x="7080072" y="43845"/>
                          <a:pt x="6940296" y="18288"/>
                        </a:cubicBezTo>
                        <a:cubicBezTo>
                          <a:pt x="6800520" y="-7269"/>
                          <a:pt x="6672872" y="26671"/>
                          <a:pt x="6419088" y="18288"/>
                        </a:cubicBezTo>
                        <a:cubicBezTo>
                          <a:pt x="6165304" y="9905"/>
                          <a:pt x="5869721" y="4987"/>
                          <a:pt x="5650992" y="18288"/>
                        </a:cubicBezTo>
                        <a:cubicBezTo>
                          <a:pt x="5432263" y="31589"/>
                          <a:pt x="5308310" y="3023"/>
                          <a:pt x="5129784" y="18288"/>
                        </a:cubicBezTo>
                        <a:cubicBezTo>
                          <a:pt x="4951258" y="33553"/>
                          <a:pt x="4799696" y="15357"/>
                          <a:pt x="4690872" y="18288"/>
                        </a:cubicBezTo>
                        <a:cubicBezTo>
                          <a:pt x="4582048" y="21219"/>
                          <a:pt x="4311124" y="-7836"/>
                          <a:pt x="4087368" y="18288"/>
                        </a:cubicBezTo>
                        <a:cubicBezTo>
                          <a:pt x="3863612" y="44412"/>
                          <a:pt x="3730288" y="13374"/>
                          <a:pt x="3401568" y="18288"/>
                        </a:cubicBezTo>
                        <a:cubicBezTo>
                          <a:pt x="3072848" y="23202"/>
                          <a:pt x="3020684" y="32425"/>
                          <a:pt x="2798064" y="18288"/>
                        </a:cubicBezTo>
                        <a:cubicBezTo>
                          <a:pt x="2575444" y="4151"/>
                          <a:pt x="2440915" y="-7352"/>
                          <a:pt x="2276856" y="18288"/>
                        </a:cubicBezTo>
                        <a:cubicBezTo>
                          <a:pt x="2112797" y="43928"/>
                          <a:pt x="1726502" y="-9560"/>
                          <a:pt x="1426464" y="18288"/>
                        </a:cubicBezTo>
                        <a:cubicBezTo>
                          <a:pt x="1126426" y="46136"/>
                          <a:pt x="992925" y="21016"/>
                          <a:pt x="740664" y="18288"/>
                        </a:cubicBezTo>
                        <a:cubicBezTo>
                          <a:pt x="488403" y="15560"/>
                          <a:pt x="195650" y="-16061"/>
                          <a:pt x="0" y="18288"/>
                        </a:cubicBezTo>
                        <a:cubicBezTo>
                          <a:pt x="348" y="9455"/>
                          <a:pt x="654" y="3983"/>
                          <a:pt x="0" y="0"/>
                        </a:cubicBezTo>
                        <a:close/>
                      </a:path>
                      <a:path w="8229600" h="18288" stroke="0" extrusionOk="0">
                        <a:moveTo>
                          <a:pt x="0" y="0"/>
                        </a:moveTo>
                        <a:cubicBezTo>
                          <a:pt x="259263" y="-9445"/>
                          <a:pt x="404731" y="4427"/>
                          <a:pt x="521208" y="0"/>
                        </a:cubicBezTo>
                        <a:cubicBezTo>
                          <a:pt x="637685" y="-4427"/>
                          <a:pt x="839187" y="564"/>
                          <a:pt x="960120" y="0"/>
                        </a:cubicBezTo>
                        <a:cubicBezTo>
                          <a:pt x="1081053" y="-564"/>
                          <a:pt x="1313469" y="-16481"/>
                          <a:pt x="1481328" y="0"/>
                        </a:cubicBezTo>
                        <a:cubicBezTo>
                          <a:pt x="1649187" y="16481"/>
                          <a:pt x="1885247" y="26161"/>
                          <a:pt x="2167128" y="0"/>
                        </a:cubicBezTo>
                        <a:cubicBezTo>
                          <a:pt x="2449009" y="-26161"/>
                          <a:pt x="2761875" y="-22202"/>
                          <a:pt x="2935224" y="0"/>
                        </a:cubicBezTo>
                        <a:cubicBezTo>
                          <a:pt x="3108573" y="22202"/>
                          <a:pt x="3540687" y="-2863"/>
                          <a:pt x="3785616" y="0"/>
                        </a:cubicBezTo>
                        <a:cubicBezTo>
                          <a:pt x="4030545" y="2863"/>
                          <a:pt x="4280774" y="-12442"/>
                          <a:pt x="4636008" y="0"/>
                        </a:cubicBezTo>
                        <a:cubicBezTo>
                          <a:pt x="4991242" y="12442"/>
                          <a:pt x="5025483" y="16914"/>
                          <a:pt x="5239512" y="0"/>
                        </a:cubicBezTo>
                        <a:cubicBezTo>
                          <a:pt x="5453541" y="-16914"/>
                          <a:pt x="5754008" y="16592"/>
                          <a:pt x="6007608" y="0"/>
                        </a:cubicBezTo>
                        <a:cubicBezTo>
                          <a:pt x="6261208" y="-16592"/>
                          <a:pt x="6407957" y="-11909"/>
                          <a:pt x="6693408" y="0"/>
                        </a:cubicBezTo>
                        <a:cubicBezTo>
                          <a:pt x="6978859" y="11909"/>
                          <a:pt x="7015437" y="-20890"/>
                          <a:pt x="7296912" y="0"/>
                        </a:cubicBezTo>
                        <a:cubicBezTo>
                          <a:pt x="7578387" y="20890"/>
                          <a:pt x="7859622" y="46406"/>
                          <a:pt x="8229600" y="0"/>
                        </a:cubicBezTo>
                        <a:cubicBezTo>
                          <a:pt x="8230508" y="6337"/>
                          <a:pt x="8228722" y="11778"/>
                          <a:pt x="8229600" y="18288"/>
                        </a:cubicBezTo>
                        <a:cubicBezTo>
                          <a:pt x="8075287" y="35054"/>
                          <a:pt x="7821366" y="21850"/>
                          <a:pt x="7626096" y="18288"/>
                        </a:cubicBezTo>
                        <a:cubicBezTo>
                          <a:pt x="7430826" y="14726"/>
                          <a:pt x="7320004" y="-9669"/>
                          <a:pt x="7022592" y="18288"/>
                        </a:cubicBezTo>
                        <a:cubicBezTo>
                          <a:pt x="6725180" y="46245"/>
                          <a:pt x="6348804" y="-14025"/>
                          <a:pt x="6172200" y="18288"/>
                        </a:cubicBezTo>
                        <a:cubicBezTo>
                          <a:pt x="5995596" y="50601"/>
                          <a:pt x="5788102" y="22890"/>
                          <a:pt x="5650992" y="18288"/>
                        </a:cubicBezTo>
                        <a:cubicBezTo>
                          <a:pt x="5513882" y="13686"/>
                          <a:pt x="5198399" y="29121"/>
                          <a:pt x="4882896" y="18288"/>
                        </a:cubicBezTo>
                        <a:cubicBezTo>
                          <a:pt x="4567393" y="7455"/>
                          <a:pt x="4557008" y="26965"/>
                          <a:pt x="4443984" y="18288"/>
                        </a:cubicBezTo>
                        <a:cubicBezTo>
                          <a:pt x="4330960" y="9611"/>
                          <a:pt x="4061674" y="28891"/>
                          <a:pt x="3758184" y="18288"/>
                        </a:cubicBezTo>
                        <a:cubicBezTo>
                          <a:pt x="3454694" y="7685"/>
                          <a:pt x="3380392" y="19119"/>
                          <a:pt x="3236976" y="18288"/>
                        </a:cubicBezTo>
                        <a:cubicBezTo>
                          <a:pt x="3093560" y="17457"/>
                          <a:pt x="2632116" y="37607"/>
                          <a:pt x="2386584" y="18288"/>
                        </a:cubicBezTo>
                        <a:cubicBezTo>
                          <a:pt x="2141052" y="-1031"/>
                          <a:pt x="2110884" y="28777"/>
                          <a:pt x="1947672" y="18288"/>
                        </a:cubicBezTo>
                        <a:cubicBezTo>
                          <a:pt x="1784460" y="7799"/>
                          <a:pt x="1535467" y="461"/>
                          <a:pt x="1261872" y="18288"/>
                        </a:cubicBezTo>
                        <a:cubicBezTo>
                          <a:pt x="988277" y="36115"/>
                          <a:pt x="1021096" y="10375"/>
                          <a:pt x="822960" y="18288"/>
                        </a:cubicBezTo>
                        <a:cubicBezTo>
                          <a:pt x="624824" y="26201"/>
                          <a:pt x="298309" y="1283"/>
                          <a:pt x="0" y="18288"/>
                        </a:cubicBezTo>
                        <a:cubicBezTo>
                          <a:pt x="-633" y="12278"/>
                          <a:pt x="-757" y="586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1518E0-FA6F-E2CF-CA59-B2231FA26132}"/>
              </a:ext>
            </a:extLst>
          </p:cNvPr>
          <p:cNvSpPr txBox="1"/>
          <p:nvPr/>
        </p:nvSpPr>
        <p:spPr>
          <a:xfrm>
            <a:off x="429368" y="1918916"/>
            <a:ext cx="8397132" cy="4119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the 1660s, The British</a:t>
            </a:r>
            <a:r>
              <a:rPr kumimoji="0" lang="en-US" sz="3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scientist Robert Hooke used a more powerful microscope to look at and draw one of these…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74" name="Picture 2" descr="The Micrographia Microscope - Science Museum Blog">
            <a:extLst>
              <a:ext uri="{FF2B5EF4-FFF2-40B4-BE49-F238E27FC236}">
                <a16:creationId xmlns:a16="http://schemas.microsoft.com/office/drawing/2014/main" id="{D5AA9031-7ED5-C7CE-CA40-8059DBE0E2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091" y="3429000"/>
            <a:ext cx="3941274" cy="332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684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C4C8DF-8573-A1D9-AA8B-D25CA4602941}"/>
              </a:ext>
            </a:extLst>
          </p:cNvPr>
          <p:cNvSpPr txBox="1"/>
          <p:nvPr/>
        </p:nvSpPr>
        <p:spPr>
          <a:xfrm>
            <a:off x="429369" y="238539"/>
            <a:ext cx="8263890" cy="14344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The history of the microscope</a:t>
            </a:r>
          </a:p>
        </p:txBody>
      </p:sp>
      <p:sp>
        <p:nvSpPr>
          <p:cNvPr id="205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69" y="1681544"/>
            <a:ext cx="8229600" cy="18288"/>
          </a:xfrm>
          <a:custGeom>
            <a:avLst/>
            <a:gdLst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1371600 w 8229600"/>
              <a:gd name="connsiteY2" fmla="*/ 0 h 18288"/>
              <a:gd name="connsiteX3" fmla="*/ 2221992 w 8229600"/>
              <a:gd name="connsiteY3" fmla="*/ 0 h 18288"/>
              <a:gd name="connsiteX4" fmla="*/ 3072384 w 8229600"/>
              <a:gd name="connsiteY4" fmla="*/ 0 h 18288"/>
              <a:gd name="connsiteX5" fmla="*/ 3511296 w 8229600"/>
              <a:gd name="connsiteY5" fmla="*/ 0 h 18288"/>
              <a:gd name="connsiteX6" fmla="*/ 4114800 w 8229600"/>
              <a:gd name="connsiteY6" fmla="*/ 0 h 18288"/>
              <a:gd name="connsiteX7" fmla="*/ 4553712 w 8229600"/>
              <a:gd name="connsiteY7" fmla="*/ 0 h 18288"/>
              <a:gd name="connsiteX8" fmla="*/ 5239512 w 8229600"/>
              <a:gd name="connsiteY8" fmla="*/ 0 h 18288"/>
              <a:gd name="connsiteX9" fmla="*/ 5843016 w 8229600"/>
              <a:gd name="connsiteY9" fmla="*/ 0 h 18288"/>
              <a:gd name="connsiteX10" fmla="*/ 6611112 w 8229600"/>
              <a:gd name="connsiteY10" fmla="*/ 0 h 18288"/>
              <a:gd name="connsiteX11" fmla="*/ 7461504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461504 w 8229600"/>
              <a:gd name="connsiteY14" fmla="*/ 18288 h 18288"/>
              <a:gd name="connsiteX15" fmla="*/ 6940296 w 8229600"/>
              <a:gd name="connsiteY15" fmla="*/ 18288 h 18288"/>
              <a:gd name="connsiteX16" fmla="*/ 6419088 w 8229600"/>
              <a:gd name="connsiteY16" fmla="*/ 18288 h 18288"/>
              <a:gd name="connsiteX17" fmla="*/ 5650992 w 8229600"/>
              <a:gd name="connsiteY17" fmla="*/ 18288 h 18288"/>
              <a:gd name="connsiteX18" fmla="*/ 5129784 w 8229600"/>
              <a:gd name="connsiteY18" fmla="*/ 18288 h 18288"/>
              <a:gd name="connsiteX19" fmla="*/ 4690872 w 8229600"/>
              <a:gd name="connsiteY19" fmla="*/ 18288 h 18288"/>
              <a:gd name="connsiteX20" fmla="*/ 4087368 w 8229600"/>
              <a:gd name="connsiteY20" fmla="*/ 18288 h 18288"/>
              <a:gd name="connsiteX21" fmla="*/ 3401568 w 8229600"/>
              <a:gd name="connsiteY21" fmla="*/ 18288 h 18288"/>
              <a:gd name="connsiteX22" fmla="*/ 2798064 w 8229600"/>
              <a:gd name="connsiteY22" fmla="*/ 18288 h 18288"/>
              <a:gd name="connsiteX23" fmla="*/ 2276856 w 8229600"/>
              <a:gd name="connsiteY23" fmla="*/ 18288 h 18288"/>
              <a:gd name="connsiteX24" fmla="*/ 1426464 w 8229600"/>
              <a:gd name="connsiteY24" fmla="*/ 18288 h 18288"/>
              <a:gd name="connsiteX25" fmla="*/ 740664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960120 w 8229600"/>
              <a:gd name="connsiteY2" fmla="*/ 0 h 18288"/>
              <a:gd name="connsiteX3" fmla="*/ 1481328 w 8229600"/>
              <a:gd name="connsiteY3" fmla="*/ 0 h 18288"/>
              <a:gd name="connsiteX4" fmla="*/ 2167128 w 8229600"/>
              <a:gd name="connsiteY4" fmla="*/ 0 h 18288"/>
              <a:gd name="connsiteX5" fmla="*/ 2935224 w 8229600"/>
              <a:gd name="connsiteY5" fmla="*/ 0 h 18288"/>
              <a:gd name="connsiteX6" fmla="*/ 3785616 w 8229600"/>
              <a:gd name="connsiteY6" fmla="*/ 0 h 18288"/>
              <a:gd name="connsiteX7" fmla="*/ 4636008 w 8229600"/>
              <a:gd name="connsiteY7" fmla="*/ 0 h 18288"/>
              <a:gd name="connsiteX8" fmla="*/ 5239512 w 8229600"/>
              <a:gd name="connsiteY8" fmla="*/ 0 h 18288"/>
              <a:gd name="connsiteX9" fmla="*/ 6007608 w 8229600"/>
              <a:gd name="connsiteY9" fmla="*/ 0 h 18288"/>
              <a:gd name="connsiteX10" fmla="*/ 6693408 w 8229600"/>
              <a:gd name="connsiteY10" fmla="*/ 0 h 18288"/>
              <a:gd name="connsiteX11" fmla="*/ 7296912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626096 w 8229600"/>
              <a:gd name="connsiteY14" fmla="*/ 18288 h 18288"/>
              <a:gd name="connsiteX15" fmla="*/ 7022592 w 8229600"/>
              <a:gd name="connsiteY15" fmla="*/ 18288 h 18288"/>
              <a:gd name="connsiteX16" fmla="*/ 6172200 w 8229600"/>
              <a:gd name="connsiteY16" fmla="*/ 18288 h 18288"/>
              <a:gd name="connsiteX17" fmla="*/ 5650992 w 8229600"/>
              <a:gd name="connsiteY17" fmla="*/ 18288 h 18288"/>
              <a:gd name="connsiteX18" fmla="*/ 4882896 w 8229600"/>
              <a:gd name="connsiteY18" fmla="*/ 18288 h 18288"/>
              <a:gd name="connsiteX19" fmla="*/ 4443984 w 8229600"/>
              <a:gd name="connsiteY19" fmla="*/ 18288 h 18288"/>
              <a:gd name="connsiteX20" fmla="*/ 3758184 w 8229600"/>
              <a:gd name="connsiteY20" fmla="*/ 18288 h 18288"/>
              <a:gd name="connsiteX21" fmla="*/ 3236976 w 8229600"/>
              <a:gd name="connsiteY21" fmla="*/ 18288 h 18288"/>
              <a:gd name="connsiteX22" fmla="*/ 2386584 w 8229600"/>
              <a:gd name="connsiteY22" fmla="*/ 18288 h 18288"/>
              <a:gd name="connsiteX23" fmla="*/ 1947672 w 8229600"/>
              <a:gd name="connsiteY23" fmla="*/ 18288 h 18288"/>
              <a:gd name="connsiteX24" fmla="*/ 1261872 w 8229600"/>
              <a:gd name="connsiteY24" fmla="*/ 18288 h 18288"/>
              <a:gd name="connsiteX25" fmla="*/ 822960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229600" h="18288" fill="none" extrusionOk="0">
                <a:moveTo>
                  <a:pt x="0" y="0"/>
                </a:moveTo>
                <a:cubicBezTo>
                  <a:pt x="215278" y="6969"/>
                  <a:pt x="340572" y="21894"/>
                  <a:pt x="521208" y="0"/>
                </a:cubicBezTo>
                <a:cubicBezTo>
                  <a:pt x="745939" y="29643"/>
                  <a:pt x="1127486" y="-40512"/>
                  <a:pt x="1371600" y="0"/>
                </a:cubicBezTo>
                <a:cubicBezTo>
                  <a:pt x="1567490" y="28416"/>
                  <a:pt x="1945702" y="13075"/>
                  <a:pt x="2221992" y="0"/>
                </a:cubicBezTo>
                <a:cubicBezTo>
                  <a:pt x="2446218" y="-17340"/>
                  <a:pt x="2853686" y="-7924"/>
                  <a:pt x="3072384" y="0"/>
                </a:cubicBezTo>
                <a:cubicBezTo>
                  <a:pt x="3286960" y="20656"/>
                  <a:pt x="3324417" y="20174"/>
                  <a:pt x="3511296" y="0"/>
                </a:cubicBezTo>
                <a:cubicBezTo>
                  <a:pt x="3710690" y="-39182"/>
                  <a:pt x="3945457" y="-64074"/>
                  <a:pt x="4114800" y="0"/>
                </a:cubicBezTo>
                <a:cubicBezTo>
                  <a:pt x="4336079" y="28138"/>
                  <a:pt x="4420759" y="12117"/>
                  <a:pt x="4553712" y="0"/>
                </a:cubicBezTo>
                <a:cubicBezTo>
                  <a:pt x="4688252" y="-2224"/>
                  <a:pt x="5047430" y="19664"/>
                  <a:pt x="5239512" y="0"/>
                </a:cubicBezTo>
                <a:cubicBezTo>
                  <a:pt x="5424392" y="-49610"/>
                  <a:pt x="5708717" y="13540"/>
                  <a:pt x="5843016" y="0"/>
                </a:cubicBezTo>
                <a:cubicBezTo>
                  <a:pt x="6005788" y="32949"/>
                  <a:pt x="6198255" y="37080"/>
                  <a:pt x="6611112" y="0"/>
                </a:cubicBezTo>
                <a:cubicBezTo>
                  <a:pt x="6954152" y="635"/>
                  <a:pt x="7244390" y="18057"/>
                  <a:pt x="7461504" y="0"/>
                </a:cubicBezTo>
                <a:cubicBezTo>
                  <a:pt x="7693790" y="9882"/>
                  <a:pt x="7984486" y="17646"/>
                  <a:pt x="8229600" y="0"/>
                </a:cubicBezTo>
                <a:cubicBezTo>
                  <a:pt x="8228428" y="6016"/>
                  <a:pt x="8229853" y="9684"/>
                  <a:pt x="8229600" y="18288"/>
                </a:cubicBezTo>
                <a:cubicBezTo>
                  <a:pt x="7945777" y="19945"/>
                  <a:pt x="7812308" y="-8511"/>
                  <a:pt x="7461504" y="18288"/>
                </a:cubicBezTo>
                <a:cubicBezTo>
                  <a:pt x="7129391" y="53185"/>
                  <a:pt x="7087333" y="41906"/>
                  <a:pt x="6940296" y="18288"/>
                </a:cubicBezTo>
                <a:cubicBezTo>
                  <a:pt x="6810862" y="-23020"/>
                  <a:pt x="6701312" y="19361"/>
                  <a:pt x="6419088" y="18288"/>
                </a:cubicBezTo>
                <a:cubicBezTo>
                  <a:pt x="6152777" y="18855"/>
                  <a:pt x="5868611" y="48802"/>
                  <a:pt x="5650992" y="18288"/>
                </a:cubicBezTo>
                <a:cubicBezTo>
                  <a:pt x="5439747" y="15250"/>
                  <a:pt x="5334901" y="-1044"/>
                  <a:pt x="5129784" y="18288"/>
                </a:cubicBezTo>
                <a:cubicBezTo>
                  <a:pt x="4955906" y="40458"/>
                  <a:pt x="4793216" y="33888"/>
                  <a:pt x="4690872" y="18288"/>
                </a:cubicBezTo>
                <a:cubicBezTo>
                  <a:pt x="4552374" y="31087"/>
                  <a:pt x="4318742" y="6248"/>
                  <a:pt x="4087368" y="18288"/>
                </a:cubicBezTo>
                <a:cubicBezTo>
                  <a:pt x="3849418" y="32625"/>
                  <a:pt x="3751577" y="29688"/>
                  <a:pt x="3401568" y="18288"/>
                </a:cubicBezTo>
                <a:cubicBezTo>
                  <a:pt x="3067953" y="20409"/>
                  <a:pt x="3012425" y="26879"/>
                  <a:pt x="2798064" y="18288"/>
                </a:cubicBezTo>
                <a:cubicBezTo>
                  <a:pt x="2565154" y="16520"/>
                  <a:pt x="2426719" y="-31794"/>
                  <a:pt x="2276856" y="18288"/>
                </a:cubicBezTo>
                <a:cubicBezTo>
                  <a:pt x="2090980" y="4382"/>
                  <a:pt x="1702030" y="-8180"/>
                  <a:pt x="1426464" y="18288"/>
                </a:cubicBezTo>
                <a:cubicBezTo>
                  <a:pt x="1104481" y="69643"/>
                  <a:pt x="985013" y="-7690"/>
                  <a:pt x="740664" y="18288"/>
                </a:cubicBezTo>
                <a:cubicBezTo>
                  <a:pt x="507391" y="41643"/>
                  <a:pt x="191740" y="-11654"/>
                  <a:pt x="0" y="18288"/>
                </a:cubicBezTo>
                <a:cubicBezTo>
                  <a:pt x="714" y="9707"/>
                  <a:pt x="1025" y="3120"/>
                  <a:pt x="0" y="0"/>
                </a:cubicBezTo>
                <a:close/>
              </a:path>
              <a:path w="8229600" h="18288" stroke="0" extrusionOk="0">
                <a:moveTo>
                  <a:pt x="0" y="0"/>
                </a:moveTo>
                <a:cubicBezTo>
                  <a:pt x="270709" y="-27213"/>
                  <a:pt x="397128" y="23656"/>
                  <a:pt x="521208" y="0"/>
                </a:cubicBezTo>
                <a:cubicBezTo>
                  <a:pt x="631319" y="-5947"/>
                  <a:pt x="842157" y="28261"/>
                  <a:pt x="960120" y="0"/>
                </a:cubicBezTo>
                <a:cubicBezTo>
                  <a:pt x="1077930" y="6549"/>
                  <a:pt x="1318669" y="-15893"/>
                  <a:pt x="1481328" y="0"/>
                </a:cubicBezTo>
                <a:cubicBezTo>
                  <a:pt x="1659104" y="-21090"/>
                  <a:pt x="1870243" y="69945"/>
                  <a:pt x="2167128" y="0"/>
                </a:cubicBezTo>
                <a:cubicBezTo>
                  <a:pt x="2460684" y="-5519"/>
                  <a:pt x="2753885" y="-62993"/>
                  <a:pt x="2935224" y="0"/>
                </a:cubicBezTo>
                <a:cubicBezTo>
                  <a:pt x="3115119" y="56580"/>
                  <a:pt x="3535280" y="40687"/>
                  <a:pt x="3785616" y="0"/>
                </a:cubicBezTo>
                <a:cubicBezTo>
                  <a:pt x="4057881" y="25645"/>
                  <a:pt x="4308335" y="-2666"/>
                  <a:pt x="4636008" y="0"/>
                </a:cubicBezTo>
                <a:cubicBezTo>
                  <a:pt x="4987152" y="19805"/>
                  <a:pt x="5025979" y="14149"/>
                  <a:pt x="5239512" y="0"/>
                </a:cubicBezTo>
                <a:cubicBezTo>
                  <a:pt x="5437586" y="211"/>
                  <a:pt x="5752721" y="5618"/>
                  <a:pt x="6007608" y="0"/>
                </a:cubicBezTo>
                <a:cubicBezTo>
                  <a:pt x="6280137" y="-5132"/>
                  <a:pt x="6386079" y="-21510"/>
                  <a:pt x="6693408" y="0"/>
                </a:cubicBezTo>
                <a:cubicBezTo>
                  <a:pt x="6986580" y="4991"/>
                  <a:pt x="7015252" y="-18088"/>
                  <a:pt x="7296912" y="0"/>
                </a:cubicBezTo>
                <a:cubicBezTo>
                  <a:pt x="7569796" y="10390"/>
                  <a:pt x="7895472" y="71473"/>
                  <a:pt x="8229600" y="0"/>
                </a:cubicBezTo>
                <a:cubicBezTo>
                  <a:pt x="8230227" y="7450"/>
                  <a:pt x="8228885" y="11999"/>
                  <a:pt x="8229600" y="18288"/>
                </a:cubicBezTo>
                <a:cubicBezTo>
                  <a:pt x="8094333" y="-5252"/>
                  <a:pt x="7850928" y="37448"/>
                  <a:pt x="7626096" y="18288"/>
                </a:cubicBezTo>
                <a:cubicBezTo>
                  <a:pt x="7448378" y="-569"/>
                  <a:pt x="7315174" y="-1844"/>
                  <a:pt x="7022592" y="18288"/>
                </a:cubicBezTo>
                <a:cubicBezTo>
                  <a:pt x="6686163" y="50499"/>
                  <a:pt x="6352629" y="23510"/>
                  <a:pt x="6172200" y="18288"/>
                </a:cubicBezTo>
                <a:cubicBezTo>
                  <a:pt x="6015590" y="42345"/>
                  <a:pt x="5770309" y="21278"/>
                  <a:pt x="5650992" y="18288"/>
                </a:cubicBezTo>
                <a:cubicBezTo>
                  <a:pt x="5483975" y="12092"/>
                  <a:pt x="5165324" y="68948"/>
                  <a:pt x="4882896" y="18288"/>
                </a:cubicBezTo>
                <a:cubicBezTo>
                  <a:pt x="4568934" y="7053"/>
                  <a:pt x="4556334" y="27676"/>
                  <a:pt x="4443984" y="18288"/>
                </a:cubicBezTo>
                <a:cubicBezTo>
                  <a:pt x="4320775" y="10576"/>
                  <a:pt x="4034988" y="-3490"/>
                  <a:pt x="3758184" y="18288"/>
                </a:cubicBezTo>
                <a:cubicBezTo>
                  <a:pt x="3445155" y="-998"/>
                  <a:pt x="3367892" y="13824"/>
                  <a:pt x="3236976" y="18288"/>
                </a:cubicBezTo>
                <a:cubicBezTo>
                  <a:pt x="3093796" y="26408"/>
                  <a:pt x="2635824" y="24132"/>
                  <a:pt x="2386584" y="18288"/>
                </a:cubicBezTo>
                <a:cubicBezTo>
                  <a:pt x="2139815" y="-3297"/>
                  <a:pt x="2105958" y="25945"/>
                  <a:pt x="1947672" y="18288"/>
                </a:cubicBezTo>
                <a:cubicBezTo>
                  <a:pt x="1801011" y="-19911"/>
                  <a:pt x="1533636" y="14646"/>
                  <a:pt x="1261872" y="18288"/>
                </a:cubicBezTo>
                <a:cubicBezTo>
                  <a:pt x="989528" y="32227"/>
                  <a:pt x="1025848" y="14685"/>
                  <a:pt x="822960" y="18288"/>
                </a:cubicBezTo>
                <a:cubicBezTo>
                  <a:pt x="653456" y="20956"/>
                  <a:pt x="304027" y="8001"/>
                  <a:pt x="0" y="18288"/>
                </a:cubicBezTo>
                <a:cubicBezTo>
                  <a:pt x="-27" y="11611"/>
                  <a:pt x="-1713" y="5475"/>
                  <a:pt x="0" y="0"/>
                </a:cubicBezTo>
                <a:close/>
              </a:path>
              <a:path w="8229600" h="18288" fill="none" stroke="0" extrusionOk="0">
                <a:moveTo>
                  <a:pt x="0" y="0"/>
                </a:moveTo>
                <a:cubicBezTo>
                  <a:pt x="205130" y="6064"/>
                  <a:pt x="324007" y="6684"/>
                  <a:pt x="521208" y="0"/>
                </a:cubicBezTo>
                <a:cubicBezTo>
                  <a:pt x="695888" y="-14632"/>
                  <a:pt x="1101879" y="6017"/>
                  <a:pt x="1371600" y="0"/>
                </a:cubicBezTo>
                <a:cubicBezTo>
                  <a:pt x="1622968" y="4691"/>
                  <a:pt x="1936552" y="-7433"/>
                  <a:pt x="2221992" y="0"/>
                </a:cubicBezTo>
                <a:cubicBezTo>
                  <a:pt x="2498663" y="51226"/>
                  <a:pt x="2885875" y="-8757"/>
                  <a:pt x="3072384" y="0"/>
                </a:cubicBezTo>
                <a:cubicBezTo>
                  <a:pt x="3288944" y="24235"/>
                  <a:pt x="3331110" y="5443"/>
                  <a:pt x="3511296" y="0"/>
                </a:cubicBezTo>
                <a:cubicBezTo>
                  <a:pt x="3687973" y="-19690"/>
                  <a:pt x="3901025" y="-20092"/>
                  <a:pt x="4114800" y="0"/>
                </a:cubicBezTo>
                <a:cubicBezTo>
                  <a:pt x="4336102" y="32988"/>
                  <a:pt x="4416982" y="-5831"/>
                  <a:pt x="4553712" y="0"/>
                </a:cubicBezTo>
                <a:cubicBezTo>
                  <a:pt x="4674310" y="-5056"/>
                  <a:pt x="5080160" y="-12181"/>
                  <a:pt x="5239512" y="0"/>
                </a:cubicBezTo>
                <a:cubicBezTo>
                  <a:pt x="5419031" y="-38513"/>
                  <a:pt x="5691629" y="2226"/>
                  <a:pt x="5843016" y="0"/>
                </a:cubicBezTo>
                <a:cubicBezTo>
                  <a:pt x="5978317" y="-40553"/>
                  <a:pt x="6314754" y="9782"/>
                  <a:pt x="6611112" y="0"/>
                </a:cubicBezTo>
                <a:cubicBezTo>
                  <a:pt x="6973004" y="-17646"/>
                  <a:pt x="7175490" y="18489"/>
                  <a:pt x="7461504" y="0"/>
                </a:cubicBezTo>
                <a:cubicBezTo>
                  <a:pt x="7746737" y="-34159"/>
                  <a:pt x="7962178" y="39853"/>
                  <a:pt x="8229600" y="0"/>
                </a:cubicBezTo>
                <a:cubicBezTo>
                  <a:pt x="8228796" y="5852"/>
                  <a:pt x="8229698" y="10429"/>
                  <a:pt x="8229600" y="18288"/>
                </a:cubicBezTo>
                <a:cubicBezTo>
                  <a:pt x="7944174" y="-29104"/>
                  <a:pt x="7795646" y="-34405"/>
                  <a:pt x="7461504" y="18288"/>
                </a:cubicBezTo>
                <a:cubicBezTo>
                  <a:pt x="7129776" y="51087"/>
                  <a:pt x="7082769" y="31446"/>
                  <a:pt x="6940296" y="18288"/>
                </a:cubicBezTo>
                <a:cubicBezTo>
                  <a:pt x="6799665" y="-15875"/>
                  <a:pt x="6652769" y="31783"/>
                  <a:pt x="6419088" y="18288"/>
                </a:cubicBezTo>
                <a:cubicBezTo>
                  <a:pt x="6143970" y="52275"/>
                  <a:pt x="5863165" y="-16531"/>
                  <a:pt x="5650992" y="18288"/>
                </a:cubicBezTo>
                <a:cubicBezTo>
                  <a:pt x="5419172" y="40606"/>
                  <a:pt x="5309448" y="-405"/>
                  <a:pt x="5129784" y="18288"/>
                </a:cubicBezTo>
                <a:cubicBezTo>
                  <a:pt x="4947928" y="26023"/>
                  <a:pt x="4795021" y="5860"/>
                  <a:pt x="4690872" y="18288"/>
                </a:cubicBezTo>
                <a:cubicBezTo>
                  <a:pt x="4564358" y="-9579"/>
                  <a:pt x="4295485" y="-25280"/>
                  <a:pt x="4087368" y="18288"/>
                </a:cubicBezTo>
                <a:cubicBezTo>
                  <a:pt x="3871704" y="40406"/>
                  <a:pt x="3732927" y="-10898"/>
                  <a:pt x="3401568" y="18288"/>
                </a:cubicBezTo>
                <a:cubicBezTo>
                  <a:pt x="3075889" y="19660"/>
                  <a:pt x="3025898" y="44400"/>
                  <a:pt x="2798064" y="18288"/>
                </a:cubicBezTo>
                <a:cubicBezTo>
                  <a:pt x="2581856" y="-20869"/>
                  <a:pt x="2428311" y="-4900"/>
                  <a:pt x="2276856" y="18288"/>
                </a:cubicBezTo>
                <a:cubicBezTo>
                  <a:pt x="2098246" y="53283"/>
                  <a:pt x="1737531" y="55959"/>
                  <a:pt x="1426464" y="18288"/>
                </a:cubicBezTo>
                <a:cubicBezTo>
                  <a:pt x="1104708" y="26489"/>
                  <a:pt x="1006595" y="15928"/>
                  <a:pt x="740664" y="18288"/>
                </a:cubicBezTo>
                <a:cubicBezTo>
                  <a:pt x="480378" y="33084"/>
                  <a:pt x="202592" y="-12357"/>
                  <a:pt x="0" y="18288"/>
                </a:cubicBezTo>
                <a:cubicBezTo>
                  <a:pt x="888" y="9601"/>
                  <a:pt x="860" y="4150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8229600"/>
                      <a:gd name="connsiteY0" fmla="*/ 0 h 18288"/>
                      <a:gd name="connsiteX1" fmla="*/ 521208 w 8229600"/>
                      <a:gd name="connsiteY1" fmla="*/ 0 h 18288"/>
                      <a:gd name="connsiteX2" fmla="*/ 1371600 w 8229600"/>
                      <a:gd name="connsiteY2" fmla="*/ 0 h 18288"/>
                      <a:gd name="connsiteX3" fmla="*/ 2221992 w 8229600"/>
                      <a:gd name="connsiteY3" fmla="*/ 0 h 18288"/>
                      <a:gd name="connsiteX4" fmla="*/ 3072384 w 8229600"/>
                      <a:gd name="connsiteY4" fmla="*/ 0 h 18288"/>
                      <a:gd name="connsiteX5" fmla="*/ 3511296 w 8229600"/>
                      <a:gd name="connsiteY5" fmla="*/ 0 h 18288"/>
                      <a:gd name="connsiteX6" fmla="*/ 4114800 w 8229600"/>
                      <a:gd name="connsiteY6" fmla="*/ 0 h 18288"/>
                      <a:gd name="connsiteX7" fmla="*/ 4553712 w 8229600"/>
                      <a:gd name="connsiteY7" fmla="*/ 0 h 18288"/>
                      <a:gd name="connsiteX8" fmla="*/ 5239512 w 8229600"/>
                      <a:gd name="connsiteY8" fmla="*/ 0 h 18288"/>
                      <a:gd name="connsiteX9" fmla="*/ 5843016 w 8229600"/>
                      <a:gd name="connsiteY9" fmla="*/ 0 h 18288"/>
                      <a:gd name="connsiteX10" fmla="*/ 6611112 w 8229600"/>
                      <a:gd name="connsiteY10" fmla="*/ 0 h 18288"/>
                      <a:gd name="connsiteX11" fmla="*/ 7461504 w 8229600"/>
                      <a:gd name="connsiteY11" fmla="*/ 0 h 18288"/>
                      <a:gd name="connsiteX12" fmla="*/ 8229600 w 8229600"/>
                      <a:gd name="connsiteY12" fmla="*/ 0 h 18288"/>
                      <a:gd name="connsiteX13" fmla="*/ 8229600 w 8229600"/>
                      <a:gd name="connsiteY13" fmla="*/ 18288 h 18288"/>
                      <a:gd name="connsiteX14" fmla="*/ 7461504 w 8229600"/>
                      <a:gd name="connsiteY14" fmla="*/ 18288 h 18288"/>
                      <a:gd name="connsiteX15" fmla="*/ 6940296 w 8229600"/>
                      <a:gd name="connsiteY15" fmla="*/ 18288 h 18288"/>
                      <a:gd name="connsiteX16" fmla="*/ 6419088 w 8229600"/>
                      <a:gd name="connsiteY16" fmla="*/ 18288 h 18288"/>
                      <a:gd name="connsiteX17" fmla="*/ 5650992 w 8229600"/>
                      <a:gd name="connsiteY17" fmla="*/ 18288 h 18288"/>
                      <a:gd name="connsiteX18" fmla="*/ 5129784 w 8229600"/>
                      <a:gd name="connsiteY18" fmla="*/ 18288 h 18288"/>
                      <a:gd name="connsiteX19" fmla="*/ 4690872 w 8229600"/>
                      <a:gd name="connsiteY19" fmla="*/ 18288 h 18288"/>
                      <a:gd name="connsiteX20" fmla="*/ 4087368 w 8229600"/>
                      <a:gd name="connsiteY20" fmla="*/ 18288 h 18288"/>
                      <a:gd name="connsiteX21" fmla="*/ 3401568 w 8229600"/>
                      <a:gd name="connsiteY21" fmla="*/ 18288 h 18288"/>
                      <a:gd name="connsiteX22" fmla="*/ 2798064 w 8229600"/>
                      <a:gd name="connsiteY22" fmla="*/ 18288 h 18288"/>
                      <a:gd name="connsiteX23" fmla="*/ 2276856 w 8229600"/>
                      <a:gd name="connsiteY23" fmla="*/ 18288 h 18288"/>
                      <a:gd name="connsiteX24" fmla="*/ 1426464 w 8229600"/>
                      <a:gd name="connsiteY24" fmla="*/ 18288 h 18288"/>
                      <a:gd name="connsiteX25" fmla="*/ 740664 w 8229600"/>
                      <a:gd name="connsiteY25" fmla="*/ 18288 h 18288"/>
                      <a:gd name="connsiteX26" fmla="*/ 0 w 8229600"/>
                      <a:gd name="connsiteY26" fmla="*/ 18288 h 18288"/>
                      <a:gd name="connsiteX27" fmla="*/ 0 w 8229600"/>
                      <a:gd name="connsiteY27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229600" h="18288" fill="none" extrusionOk="0">
                        <a:moveTo>
                          <a:pt x="0" y="0"/>
                        </a:moveTo>
                        <a:cubicBezTo>
                          <a:pt x="227594" y="-4267"/>
                          <a:pt x="329693" y="13251"/>
                          <a:pt x="521208" y="0"/>
                        </a:cubicBezTo>
                        <a:cubicBezTo>
                          <a:pt x="712723" y="-13251"/>
                          <a:pt x="1137373" y="-13618"/>
                          <a:pt x="1371600" y="0"/>
                        </a:cubicBezTo>
                        <a:cubicBezTo>
                          <a:pt x="1605827" y="13618"/>
                          <a:pt x="1975382" y="-27374"/>
                          <a:pt x="2221992" y="0"/>
                        </a:cubicBezTo>
                        <a:cubicBezTo>
                          <a:pt x="2468602" y="27374"/>
                          <a:pt x="2863316" y="-20517"/>
                          <a:pt x="3072384" y="0"/>
                        </a:cubicBezTo>
                        <a:cubicBezTo>
                          <a:pt x="3281452" y="20517"/>
                          <a:pt x="3331438" y="10793"/>
                          <a:pt x="3511296" y="0"/>
                        </a:cubicBezTo>
                        <a:cubicBezTo>
                          <a:pt x="3691154" y="-10793"/>
                          <a:pt x="3906405" y="-29737"/>
                          <a:pt x="4114800" y="0"/>
                        </a:cubicBezTo>
                        <a:cubicBezTo>
                          <a:pt x="4323195" y="29737"/>
                          <a:pt x="4428852" y="-2234"/>
                          <a:pt x="4553712" y="0"/>
                        </a:cubicBezTo>
                        <a:cubicBezTo>
                          <a:pt x="4678572" y="2234"/>
                          <a:pt x="5065629" y="29368"/>
                          <a:pt x="5239512" y="0"/>
                        </a:cubicBezTo>
                        <a:cubicBezTo>
                          <a:pt x="5413395" y="-29368"/>
                          <a:pt x="5703888" y="11839"/>
                          <a:pt x="5843016" y="0"/>
                        </a:cubicBezTo>
                        <a:cubicBezTo>
                          <a:pt x="5982144" y="-11839"/>
                          <a:pt x="6260765" y="24719"/>
                          <a:pt x="6611112" y="0"/>
                        </a:cubicBezTo>
                        <a:cubicBezTo>
                          <a:pt x="6961459" y="-24719"/>
                          <a:pt x="7228293" y="32959"/>
                          <a:pt x="7461504" y="0"/>
                        </a:cubicBezTo>
                        <a:cubicBezTo>
                          <a:pt x="7694715" y="-32959"/>
                          <a:pt x="7990029" y="-3422"/>
                          <a:pt x="8229600" y="0"/>
                        </a:cubicBezTo>
                        <a:cubicBezTo>
                          <a:pt x="8228940" y="5812"/>
                          <a:pt x="8229447" y="9773"/>
                          <a:pt x="8229600" y="18288"/>
                        </a:cubicBezTo>
                        <a:cubicBezTo>
                          <a:pt x="7940706" y="-9293"/>
                          <a:pt x="7792584" y="-16009"/>
                          <a:pt x="7461504" y="18288"/>
                        </a:cubicBezTo>
                        <a:cubicBezTo>
                          <a:pt x="7130424" y="52585"/>
                          <a:pt x="7080072" y="43845"/>
                          <a:pt x="6940296" y="18288"/>
                        </a:cubicBezTo>
                        <a:cubicBezTo>
                          <a:pt x="6800520" y="-7269"/>
                          <a:pt x="6672872" y="26671"/>
                          <a:pt x="6419088" y="18288"/>
                        </a:cubicBezTo>
                        <a:cubicBezTo>
                          <a:pt x="6165304" y="9905"/>
                          <a:pt x="5869721" y="4987"/>
                          <a:pt x="5650992" y="18288"/>
                        </a:cubicBezTo>
                        <a:cubicBezTo>
                          <a:pt x="5432263" y="31589"/>
                          <a:pt x="5308310" y="3023"/>
                          <a:pt x="5129784" y="18288"/>
                        </a:cubicBezTo>
                        <a:cubicBezTo>
                          <a:pt x="4951258" y="33553"/>
                          <a:pt x="4799696" y="15357"/>
                          <a:pt x="4690872" y="18288"/>
                        </a:cubicBezTo>
                        <a:cubicBezTo>
                          <a:pt x="4582048" y="21219"/>
                          <a:pt x="4311124" y="-7836"/>
                          <a:pt x="4087368" y="18288"/>
                        </a:cubicBezTo>
                        <a:cubicBezTo>
                          <a:pt x="3863612" y="44412"/>
                          <a:pt x="3730288" y="13374"/>
                          <a:pt x="3401568" y="18288"/>
                        </a:cubicBezTo>
                        <a:cubicBezTo>
                          <a:pt x="3072848" y="23202"/>
                          <a:pt x="3020684" y="32425"/>
                          <a:pt x="2798064" y="18288"/>
                        </a:cubicBezTo>
                        <a:cubicBezTo>
                          <a:pt x="2575444" y="4151"/>
                          <a:pt x="2440915" y="-7352"/>
                          <a:pt x="2276856" y="18288"/>
                        </a:cubicBezTo>
                        <a:cubicBezTo>
                          <a:pt x="2112797" y="43928"/>
                          <a:pt x="1726502" y="-9560"/>
                          <a:pt x="1426464" y="18288"/>
                        </a:cubicBezTo>
                        <a:cubicBezTo>
                          <a:pt x="1126426" y="46136"/>
                          <a:pt x="992925" y="21016"/>
                          <a:pt x="740664" y="18288"/>
                        </a:cubicBezTo>
                        <a:cubicBezTo>
                          <a:pt x="488403" y="15560"/>
                          <a:pt x="195650" y="-16061"/>
                          <a:pt x="0" y="18288"/>
                        </a:cubicBezTo>
                        <a:cubicBezTo>
                          <a:pt x="348" y="9455"/>
                          <a:pt x="654" y="3983"/>
                          <a:pt x="0" y="0"/>
                        </a:cubicBezTo>
                        <a:close/>
                      </a:path>
                      <a:path w="8229600" h="18288" stroke="0" extrusionOk="0">
                        <a:moveTo>
                          <a:pt x="0" y="0"/>
                        </a:moveTo>
                        <a:cubicBezTo>
                          <a:pt x="259263" y="-9445"/>
                          <a:pt x="404731" y="4427"/>
                          <a:pt x="521208" y="0"/>
                        </a:cubicBezTo>
                        <a:cubicBezTo>
                          <a:pt x="637685" y="-4427"/>
                          <a:pt x="839187" y="564"/>
                          <a:pt x="960120" y="0"/>
                        </a:cubicBezTo>
                        <a:cubicBezTo>
                          <a:pt x="1081053" y="-564"/>
                          <a:pt x="1313469" y="-16481"/>
                          <a:pt x="1481328" y="0"/>
                        </a:cubicBezTo>
                        <a:cubicBezTo>
                          <a:pt x="1649187" y="16481"/>
                          <a:pt x="1885247" y="26161"/>
                          <a:pt x="2167128" y="0"/>
                        </a:cubicBezTo>
                        <a:cubicBezTo>
                          <a:pt x="2449009" y="-26161"/>
                          <a:pt x="2761875" y="-22202"/>
                          <a:pt x="2935224" y="0"/>
                        </a:cubicBezTo>
                        <a:cubicBezTo>
                          <a:pt x="3108573" y="22202"/>
                          <a:pt x="3540687" y="-2863"/>
                          <a:pt x="3785616" y="0"/>
                        </a:cubicBezTo>
                        <a:cubicBezTo>
                          <a:pt x="4030545" y="2863"/>
                          <a:pt x="4280774" y="-12442"/>
                          <a:pt x="4636008" y="0"/>
                        </a:cubicBezTo>
                        <a:cubicBezTo>
                          <a:pt x="4991242" y="12442"/>
                          <a:pt x="5025483" y="16914"/>
                          <a:pt x="5239512" y="0"/>
                        </a:cubicBezTo>
                        <a:cubicBezTo>
                          <a:pt x="5453541" y="-16914"/>
                          <a:pt x="5754008" y="16592"/>
                          <a:pt x="6007608" y="0"/>
                        </a:cubicBezTo>
                        <a:cubicBezTo>
                          <a:pt x="6261208" y="-16592"/>
                          <a:pt x="6407957" y="-11909"/>
                          <a:pt x="6693408" y="0"/>
                        </a:cubicBezTo>
                        <a:cubicBezTo>
                          <a:pt x="6978859" y="11909"/>
                          <a:pt x="7015437" y="-20890"/>
                          <a:pt x="7296912" y="0"/>
                        </a:cubicBezTo>
                        <a:cubicBezTo>
                          <a:pt x="7578387" y="20890"/>
                          <a:pt x="7859622" y="46406"/>
                          <a:pt x="8229600" y="0"/>
                        </a:cubicBezTo>
                        <a:cubicBezTo>
                          <a:pt x="8230508" y="6337"/>
                          <a:pt x="8228722" y="11778"/>
                          <a:pt x="8229600" y="18288"/>
                        </a:cubicBezTo>
                        <a:cubicBezTo>
                          <a:pt x="8075287" y="35054"/>
                          <a:pt x="7821366" y="21850"/>
                          <a:pt x="7626096" y="18288"/>
                        </a:cubicBezTo>
                        <a:cubicBezTo>
                          <a:pt x="7430826" y="14726"/>
                          <a:pt x="7320004" y="-9669"/>
                          <a:pt x="7022592" y="18288"/>
                        </a:cubicBezTo>
                        <a:cubicBezTo>
                          <a:pt x="6725180" y="46245"/>
                          <a:pt x="6348804" y="-14025"/>
                          <a:pt x="6172200" y="18288"/>
                        </a:cubicBezTo>
                        <a:cubicBezTo>
                          <a:pt x="5995596" y="50601"/>
                          <a:pt x="5788102" y="22890"/>
                          <a:pt x="5650992" y="18288"/>
                        </a:cubicBezTo>
                        <a:cubicBezTo>
                          <a:pt x="5513882" y="13686"/>
                          <a:pt x="5198399" y="29121"/>
                          <a:pt x="4882896" y="18288"/>
                        </a:cubicBezTo>
                        <a:cubicBezTo>
                          <a:pt x="4567393" y="7455"/>
                          <a:pt x="4557008" y="26965"/>
                          <a:pt x="4443984" y="18288"/>
                        </a:cubicBezTo>
                        <a:cubicBezTo>
                          <a:pt x="4330960" y="9611"/>
                          <a:pt x="4061674" y="28891"/>
                          <a:pt x="3758184" y="18288"/>
                        </a:cubicBezTo>
                        <a:cubicBezTo>
                          <a:pt x="3454694" y="7685"/>
                          <a:pt x="3380392" y="19119"/>
                          <a:pt x="3236976" y="18288"/>
                        </a:cubicBezTo>
                        <a:cubicBezTo>
                          <a:pt x="3093560" y="17457"/>
                          <a:pt x="2632116" y="37607"/>
                          <a:pt x="2386584" y="18288"/>
                        </a:cubicBezTo>
                        <a:cubicBezTo>
                          <a:pt x="2141052" y="-1031"/>
                          <a:pt x="2110884" y="28777"/>
                          <a:pt x="1947672" y="18288"/>
                        </a:cubicBezTo>
                        <a:cubicBezTo>
                          <a:pt x="1784460" y="7799"/>
                          <a:pt x="1535467" y="461"/>
                          <a:pt x="1261872" y="18288"/>
                        </a:cubicBezTo>
                        <a:cubicBezTo>
                          <a:pt x="988277" y="36115"/>
                          <a:pt x="1021096" y="10375"/>
                          <a:pt x="822960" y="18288"/>
                        </a:cubicBezTo>
                        <a:cubicBezTo>
                          <a:pt x="624824" y="26201"/>
                          <a:pt x="298309" y="1283"/>
                          <a:pt x="0" y="18288"/>
                        </a:cubicBezTo>
                        <a:cubicBezTo>
                          <a:pt x="-633" y="12278"/>
                          <a:pt x="-757" y="586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1518E0-FA6F-E2CF-CA59-B2231FA26132}"/>
              </a:ext>
            </a:extLst>
          </p:cNvPr>
          <p:cNvSpPr txBox="1"/>
          <p:nvPr/>
        </p:nvSpPr>
        <p:spPr>
          <a:xfrm>
            <a:off x="429368" y="2071316"/>
            <a:ext cx="8397132" cy="4119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313B00-E83C-E863-AE5A-876044551774}"/>
              </a:ext>
            </a:extLst>
          </p:cNvPr>
          <p:cNvSpPr txBox="1"/>
          <p:nvPr/>
        </p:nvSpPr>
        <p:spPr>
          <a:xfrm>
            <a:off x="429368" y="1918916"/>
            <a:ext cx="8397132" cy="4119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 microscopes</a:t>
            </a:r>
            <a:r>
              <a:rPr kumimoji="0" lang="en-US" sz="3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improved, they gave us better views of smaller objects.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3200" baseline="0" dirty="0">
                <a:solidFill>
                  <a:prstClr val="black"/>
                </a:solidFill>
                <a:latin typeface="Calibri" panose="020F0502020204030204"/>
              </a:rPr>
              <a:t>In the 1800s,</a:t>
            </a: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 two German scientists used microscopes to look at </a:t>
            </a:r>
            <a:r>
              <a:rPr lang="en-US" sz="3200" b="1" dirty="0">
                <a:solidFill>
                  <a:prstClr val="black"/>
                </a:solidFill>
                <a:latin typeface="Calibri" panose="020F0502020204030204"/>
              </a:rPr>
              <a:t>cells</a:t>
            </a: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98" name="Picture 2" descr="Schwann's Mikroskopie 1839">
            <a:extLst>
              <a:ext uri="{FF2B5EF4-FFF2-40B4-BE49-F238E27FC236}">
                <a16:creationId xmlns:a16="http://schemas.microsoft.com/office/drawing/2014/main" id="{0197F4A7-A08A-5640-45AA-721B218136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047" y="3978502"/>
            <a:ext cx="3810427" cy="284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780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C4C8DF-8573-A1D9-AA8B-D25CA4602941}"/>
              </a:ext>
            </a:extLst>
          </p:cNvPr>
          <p:cNvSpPr txBox="1"/>
          <p:nvPr/>
        </p:nvSpPr>
        <p:spPr>
          <a:xfrm>
            <a:off x="429369" y="238539"/>
            <a:ext cx="8263890" cy="14344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The history of the microscope</a:t>
            </a:r>
          </a:p>
        </p:txBody>
      </p:sp>
      <p:sp>
        <p:nvSpPr>
          <p:cNvPr id="205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69" y="1681544"/>
            <a:ext cx="8229600" cy="18288"/>
          </a:xfrm>
          <a:custGeom>
            <a:avLst/>
            <a:gdLst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1371600 w 8229600"/>
              <a:gd name="connsiteY2" fmla="*/ 0 h 18288"/>
              <a:gd name="connsiteX3" fmla="*/ 2221992 w 8229600"/>
              <a:gd name="connsiteY3" fmla="*/ 0 h 18288"/>
              <a:gd name="connsiteX4" fmla="*/ 3072384 w 8229600"/>
              <a:gd name="connsiteY4" fmla="*/ 0 h 18288"/>
              <a:gd name="connsiteX5" fmla="*/ 3511296 w 8229600"/>
              <a:gd name="connsiteY5" fmla="*/ 0 h 18288"/>
              <a:gd name="connsiteX6" fmla="*/ 4114800 w 8229600"/>
              <a:gd name="connsiteY6" fmla="*/ 0 h 18288"/>
              <a:gd name="connsiteX7" fmla="*/ 4553712 w 8229600"/>
              <a:gd name="connsiteY7" fmla="*/ 0 h 18288"/>
              <a:gd name="connsiteX8" fmla="*/ 5239512 w 8229600"/>
              <a:gd name="connsiteY8" fmla="*/ 0 h 18288"/>
              <a:gd name="connsiteX9" fmla="*/ 5843016 w 8229600"/>
              <a:gd name="connsiteY9" fmla="*/ 0 h 18288"/>
              <a:gd name="connsiteX10" fmla="*/ 6611112 w 8229600"/>
              <a:gd name="connsiteY10" fmla="*/ 0 h 18288"/>
              <a:gd name="connsiteX11" fmla="*/ 7461504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461504 w 8229600"/>
              <a:gd name="connsiteY14" fmla="*/ 18288 h 18288"/>
              <a:gd name="connsiteX15" fmla="*/ 6940296 w 8229600"/>
              <a:gd name="connsiteY15" fmla="*/ 18288 h 18288"/>
              <a:gd name="connsiteX16" fmla="*/ 6419088 w 8229600"/>
              <a:gd name="connsiteY16" fmla="*/ 18288 h 18288"/>
              <a:gd name="connsiteX17" fmla="*/ 5650992 w 8229600"/>
              <a:gd name="connsiteY17" fmla="*/ 18288 h 18288"/>
              <a:gd name="connsiteX18" fmla="*/ 5129784 w 8229600"/>
              <a:gd name="connsiteY18" fmla="*/ 18288 h 18288"/>
              <a:gd name="connsiteX19" fmla="*/ 4690872 w 8229600"/>
              <a:gd name="connsiteY19" fmla="*/ 18288 h 18288"/>
              <a:gd name="connsiteX20" fmla="*/ 4087368 w 8229600"/>
              <a:gd name="connsiteY20" fmla="*/ 18288 h 18288"/>
              <a:gd name="connsiteX21" fmla="*/ 3401568 w 8229600"/>
              <a:gd name="connsiteY21" fmla="*/ 18288 h 18288"/>
              <a:gd name="connsiteX22" fmla="*/ 2798064 w 8229600"/>
              <a:gd name="connsiteY22" fmla="*/ 18288 h 18288"/>
              <a:gd name="connsiteX23" fmla="*/ 2276856 w 8229600"/>
              <a:gd name="connsiteY23" fmla="*/ 18288 h 18288"/>
              <a:gd name="connsiteX24" fmla="*/ 1426464 w 8229600"/>
              <a:gd name="connsiteY24" fmla="*/ 18288 h 18288"/>
              <a:gd name="connsiteX25" fmla="*/ 740664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960120 w 8229600"/>
              <a:gd name="connsiteY2" fmla="*/ 0 h 18288"/>
              <a:gd name="connsiteX3" fmla="*/ 1481328 w 8229600"/>
              <a:gd name="connsiteY3" fmla="*/ 0 h 18288"/>
              <a:gd name="connsiteX4" fmla="*/ 2167128 w 8229600"/>
              <a:gd name="connsiteY4" fmla="*/ 0 h 18288"/>
              <a:gd name="connsiteX5" fmla="*/ 2935224 w 8229600"/>
              <a:gd name="connsiteY5" fmla="*/ 0 h 18288"/>
              <a:gd name="connsiteX6" fmla="*/ 3785616 w 8229600"/>
              <a:gd name="connsiteY6" fmla="*/ 0 h 18288"/>
              <a:gd name="connsiteX7" fmla="*/ 4636008 w 8229600"/>
              <a:gd name="connsiteY7" fmla="*/ 0 h 18288"/>
              <a:gd name="connsiteX8" fmla="*/ 5239512 w 8229600"/>
              <a:gd name="connsiteY8" fmla="*/ 0 h 18288"/>
              <a:gd name="connsiteX9" fmla="*/ 6007608 w 8229600"/>
              <a:gd name="connsiteY9" fmla="*/ 0 h 18288"/>
              <a:gd name="connsiteX10" fmla="*/ 6693408 w 8229600"/>
              <a:gd name="connsiteY10" fmla="*/ 0 h 18288"/>
              <a:gd name="connsiteX11" fmla="*/ 7296912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626096 w 8229600"/>
              <a:gd name="connsiteY14" fmla="*/ 18288 h 18288"/>
              <a:gd name="connsiteX15" fmla="*/ 7022592 w 8229600"/>
              <a:gd name="connsiteY15" fmla="*/ 18288 h 18288"/>
              <a:gd name="connsiteX16" fmla="*/ 6172200 w 8229600"/>
              <a:gd name="connsiteY16" fmla="*/ 18288 h 18288"/>
              <a:gd name="connsiteX17" fmla="*/ 5650992 w 8229600"/>
              <a:gd name="connsiteY17" fmla="*/ 18288 h 18288"/>
              <a:gd name="connsiteX18" fmla="*/ 4882896 w 8229600"/>
              <a:gd name="connsiteY18" fmla="*/ 18288 h 18288"/>
              <a:gd name="connsiteX19" fmla="*/ 4443984 w 8229600"/>
              <a:gd name="connsiteY19" fmla="*/ 18288 h 18288"/>
              <a:gd name="connsiteX20" fmla="*/ 3758184 w 8229600"/>
              <a:gd name="connsiteY20" fmla="*/ 18288 h 18288"/>
              <a:gd name="connsiteX21" fmla="*/ 3236976 w 8229600"/>
              <a:gd name="connsiteY21" fmla="*/ 18288 h 18288"/>
              <a:gd name="connsiteX22" fmla="*/ 2386584 w 8229600"/>
              <a:gd name="connsiteY22" fmla="*/ 18288 h 18288"/>
              <a:gd name="connsiteX23" fmla="*/ 1947672 w 8229600"/>
              <a:gd name="connsiteY23" fmla="*/ 18288 h 18288"/>
              <a:gd name="connsiteX24" fmla="*/ 1261872 w 8229600"/>
              <a:gd name="connsiteY24" fmla="*/ 18288 h 18288"/>
              <a:gd name="connsiteX25" fmla="*/ 822960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229600" h="18288" fill="none" extrusionOk="0">
                <a:moveTo>
                  <a:pt x="0" y="0"/>
                </a:moveTo>
                <a:cubicBezTo>
                  <a:pt x="215278" y="6969"/>
                  <a:pt x="340572" y="21894"/>
                  <a:pt x="521208" y="0"/>
                </a:cubicBezTo>
                <a:cubicBezTo>
                  <a:pt x="745939" y="29643"/>
                  <a:pt x="1127486" y="-40512"/>
                  <a:pt x="1371600" y="0"/>
                </a:cubicBezTo>
                <a:cubicBezTo>
                  <a:pt x="1567490" y="28416"/>
                  <a:pt x="1945702" y="13075"/>
                  <a:pt x="2221992" y="0"/>
                </a:cubicBezTo>
                <a:cubicBezTo>
                  <a:pt x="2446218" y="-17340"/>
                  <a:pt x="2853686" y="-7924"/>
                  <a:pt x="3072384" y="0"/>
                </a:cubicBezTo>
                <a:cubicBezTo>
                  <a:pt x="3286960" y="20656"/>
                  <a:pt x="3324417" y="20174"/>
                  <a:pt x="3511296" y="0"/>
                </a:cubicBezTo>
                <a:cubicBezTo>
                  <a:pt x="3710690" y="-39182"/>
                  <a:pt x="3945457" y="-64074"/>
                  <a:pt x="4114800" y="0"/>
                </a:cubicBezTo>
                <a:cubicBezTo>
                  <a:pt x="4336079" y="28138"/>
                  <a:pt x="4420759" y="12117"/>
                  <a:pt x="4553712" y="0"/>
                </a:cubicBezTo>
                <a:cubicBezTo>
                  <a:pt x="4688252" y="-2224"/>
                  <a:pt x="5047430" y="19664"/>
                  <a:pt x="5239512" y="0"/>
                </a:cubicBezTo>
                <a:cubicBezTo>
                  <a:pt x="5424392" y="-49610"/>
                  <a:pt x="5708717" y="13540"/>
                  <a:pt x="5843016" y="0"/>
                </a:cubicBezTo>
                <a:cubicBezTo>
                  <a:pt x="6005788" y="32949"/>
                  <a:pt x="6198255" y="37080"/>
                  <a:pt x="6611112" y="0"/>
                </a:cubicBezTo>
                <a:cubicBezTo>
                  <a:pt x="6954152" y="635"/>
                  <a:pt x="7244390" y="18057"/>
                  <a:pt x="7461504" y="0"/>
                </a:cubicBezTo>
                <a:cubicBezTo>
                  <a:pt x="7693790" y="9882"/>
                  <a:pt x="7984486" y="17646"/>
                  <a:pt x="8229600" y="0"/>
                </a:cubicBezTo>
                <a:cubicBezTo>
                  <a:pt x="8228428" y="6016"/>
                  <a:pt x="8229853" y="9684"/>
                  <a:pt x="8229600" y="18288"/>
                </a:cubicBezTo>
                <a:cubicBezTo>
                  <a:pt x="7945777" y="19945"/>
                  <a:pt x="7812308" y="-8511"/>
                  <a:pt x="7461504" y="18288"/>
                </a:cubicBezTo>
                <a:cubicBezTo>
                  <a:pt x="7129391" y="53185"/>
                  <a:pt x="7087333" y="41906"/>
                  <a:pt x="6940296" y="18288"/>
                </a:cubicBezTo>
                <a:cubicBezTo>
                  <a:pt x="6810862" y="-23020"/>
                  <a:pt x="6701312" y="19361"/>
                  <a:pt x="6419088" y="18288"/>
                </a:cubicBezTo>
                <a:cubicBezTo>
                  <a:pt x="6152777" y="18855"/>
                  <a:pt x="5868611" y="48802"/>
                  <a:pt x="5650992" y="18288"/>
                </a:cubicBezTo>
                <a:cubicBezTo>
                  <a:pt x="5439747" y="15250"/>
                  <a:pt x="5334901" y="-1044"/>
                  <a:pt x="5129784" y="18288"/>
                </a:cubicBezTo>
                <a:cubicBezTo>
                  <a:pt x="4955906" y="40458"/>
                  <a:pt x="4793216" y="33888"/>
                  <a:pt x="4690872" y="18288"/>
                </a:cubicBezTo>
                <a:cubicBezTo>
                  <a:pt x="4552374" y="31087"/>
                  <a:pt x="4318742" y="6248"/>
                  <a:pt x="4087368" y="18288"/>
                </a:cubicBezTo>
                <a:cubicBezTo>
                  <a:pt x="3849418" y="32625"/>
                  <a:pt x="3751577" y="29688"/>
                  <a:pt x="3401568" y="18288"/>
                </a:cubicBezTo>
                <a:cubicBezTo>
                  <a:pt x="3067953" y="20409"/>
                  <a:pt x="3012425" y="26879"/>
                  <a:pt x="2798064" y="18288"/>
                </a:cubicBezTo>
                <a:cubicBezTo>
                  <a:pt x="2565154" y="16520"/>
                  <a:pt x="2426719" y="-31794"/>
                  <a:pt x="2276856" y="18288"/>
                </a:cubicBezTo>
                <a:cubicBezTo>
                  <a:pt x="2090980" y="4382"/>
                  <a:pt x="1702030" y="-8180"/>
                  <a:pt x="1426464" y="18288"/>
                </a:cubicBezTo>
                <a:cubicBezTo>
                  <a:pt x="1104481" y="69643"/>
                  <a:pt x="985013" y="-7690"/>
                  <a:pt x="740664" y="18288"/>
                </a:cubicBezTo>
                <a:cubicBezTo>
                  <a:pt x="507391" y="41643"/>
                  <a:pt x="191740" y="-11654"/>
                  <a:pt x="0" y="18288"/>
                </a:cubicBezTo>
                <a:cubicBezTo>
                  <a:pt x="714" y="9707"/>
                  <a:pt x="1025" y="3120"/>
                  <a:pt x="0" y="0"/>
                </a:cubicBezTo>
                <a:close/>
              </a:path>
              <a:path w="8229600" h="18288" stroke="0" extrusionOk="0">
                <a:moveTo>
                  <a:pt x="0" y="0"/>
                </a:moveTo>
                <a:cubicBezTo>
                  <a:pt x="270709" y="-27213"/>
                  <a:pt x="397128" y="23656"/>
                  <a:pt x="521208" y="0"/>
                </a:cubicBezTo>
                <a:cubicBezTo>
                  <a:pt x="631319" y="-5947"/>
                  <a:pt x="842157" y="28261"/>
                  <a:pt x="960120" y="0"/>
                </a:cubicBezTo>
                <a:cubicBezTo>
                  <a:pt x="1077930" y="6549"/>
                  <a:pt x="1318669" y="-15893"/>
                  <a:pt x="1481328" y="0"/>
                </a:cubicBezTo>
                <a:cubicBezTo>
                  <a:pt x="1659104" y="-21090"/>
                  <a:pt x="1870243" y="69945"/>
                  <a:pt x="2167128" y="0"/>
                </a:cubicBezTo>
                <a:cubicBezTo>
                  <a:pt x="2460684" y="-5519"/>
                  <a:pt x="2753885" y="-62993"/>
                  <a:pt x="2935224" y="0"/>
                </a:cubicBezTo>
                <a:cubicBezTo>
                  <a:pt x="3115119" y="56580"/>
                  <a:pt x="3535280" y="40687"/>
                  <a:pt x="3785616" y="0"/>
                </a:cubicBezTo>
                <a:cubicBezTo>
                  <a:pt x="4057881" y="25645"/>
                  <a:pt x="4308335" y="-2666"/>
                  <a:pt x="4636008" y="0"/>
                </a:cubicBezTo>
                <a:cubicBezTo>
                  <a:pt x="4987152" y="19805"/>
                  <a:pt x="5025979" y="14149"/>
                  <a:pt x="5239512" y="0"/>
                </a:cubicBezTo>
                <a:cubicBezTo>
                  <a:pt x="5437586" y="211"/>
                  <a:pt x="5752721" y="5618"/>
                  <a:pt x="6007608" y="0"/>
                </a:cubicBezTo>
                <a:cubicBezTo>
                  <a:pt x="6280137" y="-5132"/>
                  <a:pt x="6386079" y="-21510"/>
                  <a:pt x="6693408" y="0"/>
                </a:cubicBezTo>
                <a:cubicBezTo>
                  <a:pt x="6986580" y="4991"/>
                  <a:pt x="7015252" y="-18088"/>
                  <a:pt x="7296912" y="0"/>
                </a:cubicBezTo>
                <a:cubicBezTo>
                  <a:pt x="7569796" y="10390"/>
                  <a:pt x="7895472" y="71473"/>
                  <a:pt x="8229600" y="0"/>
                </a:cubicBezTo>
                <a:cubicBezTo>
                  <a:pt x="8230227" y="7450"/>
                  <a:pt x="8228885" y="11999"/>
                  <a:pt x="8229600" y="18288"/>
                </a:cubicBezTo>
                <a:cubicBezTo>
                  <a:pt x="8094333" y="-5252"/>
                  <a:pt x="7850928" y="37448"/>
                  <a:pt x="7626096" y="18288"/>
                </a:cubicBezTo>
                <a:cubicBezTo>
                  <a:pt x="7448378" y="-569"/>
                  <a:pt x="7315174" y="-1844"/>
                  <a:pt x="7022592" y="18288"/>
                </a:cubicBezTo>
                <a:cubicBezTo>
                  <a:pt x="6686163" y="50499"/>
                  <a:pt x="6352629" y="23510"/>
                  <a:pt x="6172200" y="18288"/>
                </a:cubicBezTo>
                <a:cubicBezTo>
                  <a:pt x="6015590" y="42345"/>
                  <a:pt x="5770309" y="21278"/>
                  <a:pt x="5650992" y="18288"/>
                </a:cubicBezTo>
                <a:cubicBezTo>
                  <a:pt x="5483975" y="12092"/>
                  <a:pt x="5165324" y="68948"/>
                  <a:pt x="4882896" y="18288"/>
                </a:cubicBezTo>
                <a:cubicBezTo>
                  <a:pt x="4568934" y="7053"/>
                  <a:pt x="4556334" y="27676"/>
                  <a:pt x="4443984" y="18288"/>
                </a:cubicBezTo>
                <a:cubicBezTo>
                  <a:pt x="4320775" y="10576"/>
                  <a:pt x="4034988" y="-3490"/>
                  <a:pt x="3758184" y="18288"/>
                </a:cubicBezTo>
                <a:cubicBezTo>
                  <a:pt x="3445155" y="-998"/>
                  <a:pt x="3367892" y="13824"/>
                  <a:pt x="3236976" y="18288"/>
                </a:cubicBezTo>
                <a:cubicBezTo>
                  <a:pt x="3093796" y="26408"/>
                  <a:pt x="2635824" y="24132"/>
                  <a:pt x="2386584" y="18288"/>
                </a:cubicBezTo>
                <a:cubicBezTo>
                  <a:pt x="2139815" y="-3297"/>
                  <a:pt x="2105958" y="25945"/>
                  <a:pt x="1947672" y="18288"/>
                </a:cubicBezTo>
                <a:cubicBezTo>
                  <a:pt x="1801011" y="-19911"/>
                  <a:pt x="1533636" y="14646"/>
                  <a:pt x="1261872" y="18288"/>
                </a:cubicBezTo>
                <a:cubicBezTo>
                  <a:pt x="989528" y="32227"/>
                  <a:pt x="1025848" y="14685"/>
                  <a:pt x="822960" y="18288"/>
                </a:cubicBezTo>
                <a:cubicBezTo>
                  <a:pt x="653456" y="20956"/>
                  <a:pt x="304027" y="8001"/>
                  <a:pt x="0" y="18288"/>
                </a:cubicBezTo>
                <a:cubicBezTo>
                  <a:pt x="-27" y="11611"/>
                  <a:pt x="-1713" y="5475"/>
                  <a:pt x="0" y="0"/>
                </a:cubicBezTo>
                <a:close/>
              </a:path>
              <a:path w="8229600" h="18288" fill="none" stroke="0" extrusionOk="0">
                <a:moveTo>
                  <a:pt x="0" y="0"/>
                </a:moveTo>
                <a:cubicBezTo>
                  <a:pt x="205130" y="6064"/>
                  <a:pt x="324007" y="6684"/>
                  <a:pt x="521208" y="0"/>
                </a:cubicBezTo>
                <a:cubicBezTo>
                  <a:pt x="695888" y="-14632"/>
                  <a:pt x="1101879" y="6017"/>
                  <a:pt x="1371600" y="0"/>
                </a:cubicBezTo>
                <a:cubicBezTo>
                  <a:pt x="1622968" y="4691"/>
                  <a:pt x="1936552" y="-7433"/>
                  <a:pt x="2221992" y="0"/>
                </a:cubicBezTo>
                <a:cubicBezTo>
                  <a:pt x="2498663" y="51226"/>
                  <a:pt x="2885875" y="-8757"/>
                  <a:pt x="3072384" y="0"/>
                </a:cubicBezTo>
                <a:cubicBezTo>
                  <a:pt x="3288944" y="24235"/>
                  <a:pt x="3331110" y="5443"/>
                  <a:pt x="3511296" y="0"/>
                </a:cubicBezTo>
                <a:cubicBezTo>
                  <a:pt x="3687973" y="-19690"/>
                  <a:pt x="3901025" y="-20092"/>
                  <a:pt x="4114800" y="0"/>
                </a:cubicBezTo>
                <a:cubicBezTo>
                  <a:pt x="4336102" y="32988"/>
                  <a:pt x="4416982" y="-5831"/>
                  <a:pt x="4553712" y="0"/>
                </a:cubicBezTo>
                <a:cubicBezTo>
                  <a:pt x="4674310" y="-5056"/>
                  <a:pt x="5080160" y="-12181"/>
                  <a:pt x="5239512" y="0"/>
                </a:cubicBezTo>
                <a:cubicBezTo>
                  <a:pt x="5419031" y="-38513"/>
                  <a:pt x="5691629" y="2226"/>
                  <a:pt x="5843016" y="0"/>
                </a:cubicBezTo>
                <a:cubicBezTo>
                  <a:pt x="5978317" y="-40553"/>
                  <a:pt x="6314754" y="9782"/>
                  <a:pt x="6611112" y="0"/>
                </a:cubicBezTo>
                <a:cubicBezTo>
                  <a:pt x="6973004" y="-17646"/>
                  <a:pt x="7175490" y="18489"/>
                  <a:pt x="7461504" y="0"/>
                </a:cubicBezTo>
                <a:cubicBezTo>
                  <a:pt x="7746737" y="-34159"/>
                  <a:pt x="7962178" y="39853"/>
                  <a:pt x="8229600" y="0"/>
                </a:cubicBezTo>
                <a:cubicBezTo>
                  <a:pt x="8228796" y="5852"/>
                  <a:pt x="8229698" y="10429"/>
                  <a:pt x="8229600" y="18288"/>
                </a:cubicBezTo>
                <a:cubicBezTo>
                  <a:pt x="7944174" y="-29104"/>
                  <a:pt x="7795646" y="-34405"/>
                  <a:pt x="7461504" y="18288"/>
                </a:cubicBezTo>
                <a:cubicBezTo>
                  <a:pt x="7129776" y="51087"/>
                  <a:pt x="7082769" y="31446"/>
                  <a:pt x="6940296" y="18288"/>
                </a:cubicBezTo>
                <a:cubicBezTo>
                  <a:pt x="6799665" y="-15875"/>
                  <a:pt x="6652769" y="31783"/>
                  <a:pt x="6419088" y="18288"/>
                </a:cubicBezTo>
                <a:cubicBezTo>
                  <a:pt x="6143970" y="52275"/>
                  <a:pt x="5863165" y="-16531"/>
                  <a:pt x="5650992" y="18288"/>
                </a:cubicBezTo>
                <a:cubicBezTo>
                  <a:pt x="5419172" y="40606"/>
                  <a:pt x="5309448" y="-405"/>
                  <a:pt x="5129784" y="18288"/>
                </a:cubicBezTo>
                <a:cubicBezTo>
                  <a:pt x="4947928" y="26023"/>
                  <a:pt x="4795021" y="5860"/>
                  <a:pt x="4690872" y="18288"/>
                </a:cubicBezTo>
                <a:cubicBezTo>
                  <a:pt x="4564358" y="-9579"/>
                  <a:pt x="4295485" y="-25280"/>
                  <a:pt x="4087368" y="18288"/>
                </a:cubicBezTo>
                <a:cubicBezTo>
                  <a:pt x="3871704" y="40406"/>
                  <a:pt x="3732927" y="-10898"/>
                  <a:pt x="3401568" y="18288"/>
                </a:cubicBezTo>
                <a:cubicBezTo>
                  <a:pt x="3075889" y="19660"/>
                  <a:pt x="3025898" y="44400"/>
                  <a:pt x="2798064" y="18288"/>
                </a:cubicBezTo>
                <a:cubicBezTo>
                  <a:pt x="2581856" y="-20869"/>
                  <a:pt x="2428311" y="-4900"/>
                  <a:pt x="2276856" y="18288"/>
                </a:cubicBezTo>
                <a:cubicBezTo>
                  <a:pt x="2098246" y="53283"/>
                  <a:pt x="1737531" y="55959"/>
                  <a:pt x="1426464" y="18288"/>
                </a:cubicBezTo>
                <a:cubicBezTo>
                  <a:pt x="1104708" y="26489"/>
                  <a:pt x="1006595" y="15928"/>
                  <a:pt x="740664" y="18288"/>
                </a:cubicBezTo>
                <a:cubicBezTo>
                  <a:pt x="480378" y="33084"/>
                  <a:pt x="202592" y="-12357"/>
                  <a:pt x="0" y="18288"/>
                </a:cubicBezTo>
                <a:cubicBezTo>
                  <a:pt x="888" y="9601"/>
                  <a:pt x="860" y="4150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8229600"/>
                      <a:gd name="connsiteY0" fmla="*/ 0 h 18288"/>
                      <a:gd name="connsiteX1" fmla="*/ 521208 w 8229600"/>
                      <a:gd name="connsiteY1" fmla="*/ 0 h 18288"/>
                      <a:gd name="connsiteX2" fmla="*/ 1371600 w 8229600"/>
                      <a:gd name="connsiteY2" fmla="*/ 0 h 18288"/>
                      <a:gd name="connsiteX3" fmla="*/ 2221992 w 8229600"/>
                      <a:gd name="connsiteY3" fmla="*/ 0 h 18288"/>
                      <a:gd name="connsiteX4" fmla="*/ 3072384 w 8229600"/>
                      <a:gd name="connsiteY4" fmla="*/ 0 h 18288"/>
                      <a:gd name="connsiteX5" fmla="*/ 3511296 w 8229600"/>
                      <a:gd name="connsiteY5" fmla="*/ 0 h 18288"/>
                      <a:gd name="connsiteX6" fmla="*/ 4114800 w 8229600"/>
                      <a:gd name="connsiteY6" fmla="*/ 0 h 18288"/>
                      <a:gd name="connsiteX7" fmla="*/ 4553712 w 8229600"/>
                      <a:gd name="connsiteY7" fmla="*/ 0 h 18288"/>
                      <a:gd name="connsiteX8" fmla="*/ 5239512 w 8229600"/>
                      <a:gd name="connsiteY8" fmla="*/ 0 h 18288"/>
                      <a:gd name="connsiteX9" fmla="*/ 5843016 w 8229600"/>
                      <a:gd name="connsiteY9" fmla="*/ 0 h 18288"/>
                      <a:gd name="connsiteX10" fmla="*/ 6611112 w 8229600"/>
                      <a:gd name="connsiteY10" fmla="*/ 0 h 18288"/>
                      <a:gd name="connsiteX11" fmla="*/ 7461504 w 8229600"/>
                      <a:gd name="connsiteY11" fmla="*/ 0 h 18288"/>
                      <a:gd name="connsiteX12" fmla="*/ 8229600 w 8229600"/>
                      <a:gd name="connsiteY12" fmla="*/ 0 h 18288"/>
                      <a:gd name="connsiteX13" fmla="*/ 8229600 w 8229600"/>
                      <a:gd name="connsiteY13" fmla="*/ 18288 h 18288"/>
                      <a:gd name="connsiteX14" fmla="*/ 7461504 w 8229600"/>
                      <a:gd name="connsiteY14" fmla="*/ 18288 h 18288"/>
                      <a:gd name="connsiteX15" fmla="*/ 6940296 w 8229600"/>
                      <a:gd name="connsiteY15" fmla="*/ 18288 h 18288"/>
                      <a:gd name="connsiteX16" fmla="*/ 6419088 w 8229600"/>
                      <a:gd name="connsiteY16" fmla="*/ 18288 h 18288"/>
                      <a:gd name="connsiteX17" fmla="*/ 5650992 w 8229600"/>
                      <a:gd name="connsiteY17" fmla="*/ 18288 h 18288"/>
                      <a:gd name="connsiteX18" fmla="*/ 5129784 w 8229600"/>
                      <a:gd name="connsiteY18" fmla="*/ 18288 h 18288"/>
                      <a:gd name="connsiteX19" fmla="*/ 4690872 w 8229600"/>
                      <a:gd name="connsiteY19" fmla="*/ 18288 h 18288"/>
                      <a:gd name="connsiteX20" fmla="*/ 4087368 w 8229600"/>
                      <a:gd name="connsiteY20" fmla="*/ 18288 h 18288"/>
                      <a:gd name="connsiteX21" fmla="*/ 3401568 w 8229600"/>
                      <a:gd name="connsiteY21" fmla="*/ 18288 h 18288"/>
                      <a:gd name="connsiteX22" fmla="*/ 2798064 w 8229600"/>
                      <a:gd name="connsiteY22" fmla="*/ 18288 h 18288"/>
                      <a:gd name="connsiteX23" fmla="*/ 2276856 w 8229600"/>
                      <a:gd name="connsiteY23" fmla="*/ 18288 h 18288"/>
                      <a:gd name="connsiteX24" fmla="*/ 1426464 w 8229600"/>
                      <a:gd name="connsiteY24" fmla="*/ 18288 h 18288"/>
                      <a:gd name="connsiteX25" fmla="*/ 740664 w 8229600"/>
                      <a:gd name="connsiteY25" fmla="*/ 18288 h 18288"/>
                      <a:gd name="connsiteX26" fmla="*/ 0 w 8229600"/>
                      <a:gd name="connsiteY26" fmla="*/ 18288 h 18288"/>
                      <a:gd name="connsiteX27" fmla="*/ 0 w 8229600"/>
                      <a:gd name="connsiteY27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229600" h="18288" fill="none" extrusionOk="0">
                        <a:moveTo>
                          <a:pt x="0" y="0"/>
                        </a:moveTo>
                        <a:cubicBezTo>
                          <a:pt x="227594" y="-4267"/>
                          <a:pt x="329693" y="13251"/>
                          <a:pt x="521208" y="0"/>
                        </a:cubicBezTo>
                        <a:cubicBezTo>
                          <a:pt x="712723" y="-13251"/>
                          <a:pt x="1137373" y="-13618"/>
                          <a:pt x="1371600" y="0"/>
                        </a:cubicBezTo>
                        <a:cubicBezTo>
                          <a:pt x="1605827" y="13618"/>
                          <a:pt x="1975382" y="-27374"/>
                          <a:pt x="2221992" y="0"/>
                        </a:cubicBezTo>
                        <a:cubicBezTo>
                          <a:pt x="2468602" y="27374"/>
                          <a:pt x="2863316" y="-20517"/>
                          <a:pt x="3072384" y="0"/>
                        </a:cubicBezTo>
                        <a:cubicBezTo>
                          <a:pt x="3281452" y="20517"/>
                          <a:pt x="3331438" y="10793"/>
                          <a:pt x="3511296" y="0"/>
                        </a:cubicBezTo>
                        <a:cubicBezTo>
                          <a:pt x="3691154" y="-10793"/>
                          <a:pt x="3906405" y="-29737"/>
                          <a:pt x="4114800" y="0"/>
                        </a:cubicBezTo>
                        <a:cubicBezTo>
                          <a:pt x="4323195" y="29737"/>
                          <a:pt x="4428852" y="-2234"/>
                          <a:pt x="4553712" y="0"/>
                        </a:cubicBezTo>
                        <a:cubicBezTo>
                          <a:pt x="4678572" y="2234"/>
                          <a:pt x="5065629" y="29368"/>
                          <a:pt x="5239512" y="0"/>
                        </a:cubicBezTo>
                        <a:cubicBezTo>
                          <a:pt x="5413395" y="-29368"/>
                          <a:pt x="5703888" y="11839"/>
                          <a:pt x="5843016" y="0"/>
                        </a:cubicBezTo>
                        <a:cubicBezTo>
                          <a:pt x="5982144" y="-11839"/>
                          <a:pt x="6260765" y="24719"/>
                          <a:pt x="6611112" y="0"/>
                        </a:cubicBezTo>
                        <a:cubicBezTo>
                          <a:pt x="6961459" y="-24719"/>
                          <a:pt x="7228293" y="32959"/>
                          <a:pt x="7461504" y="0"/>
                        </a:cubicBezTo>
                        <a:cubicBezTo>
                          <a:pt x="7694715" y="-32959"/>
                          <a:pt x="7990029" y="-3422"/>
                          <a:pt x="8229600" y="0"/>
                        </a:cubicBezTo>
                        <a:cubicBezTo>
                          <a:pt x="8228940" y="5812"/>
                          <a:pt x="8229447" y="9773"/>
                          <a:pt x="8229600" y="18288"/>
                        </a:cubicBezTo>
                        <a:cubicBezTo>
                          <a:pt x="7940706" y="-9293"/>
                          <a:pt x="7792584" y="-16009"/>
                          <a:pt x="7461504" y="18288"/>
                        </a:cubicBezTo>
                        <a:cubicBezTo>
                          <a:pt x="7130424" y="52585"/>
                          <a:pt x="7080072" y="43845"/>
                          <a:pt x="6940296" y="18288"/>
                        </a:cubicBezTo>
                        <a:cubicBezTo>
                          <a:pt x="6800520" y="-7269"/>
                          <a:pt x="6672872" y="26671"/>
                          <a:pt x="6419088" y="18288"/>
                        </a:cubicBezTo>
                        <a:cubicBezTo>
                          <a:pt x="6165304" y="9905"/>
                          <a:pt x="5869721" y="4987"/>
                          <a:pt x="5650992" y="18288"/>
                        </a:cubicBezTo>
                        <a:cubicBezTo>
                          <a:pt x="5432263" y="31589"/>
                          <a:pt x="5308310" y="3023"/>
                          <a:pt x="5129784" y="18288"/>
                        </a:cubicBezTo>
                        <a:cubicBezTo>
                          <a:pt x="4951258" y="33553"/>
                          <a:pt x="4799696" y="15357"/>
                          <a:pt x="4690872" y="18288"/>
                        </a:cubicBezTo>
                        <a:cubicBezTo>
                          <a:pt x="4582048" y="21219"/>
                          <a:pt x="4311124" y="-7836"/>
                          <a:pt x="4087368" y="18288"/>
                        </a:cubicBezTo>
                        <a:cubicBezTo>
                          <a:pt x="3863612" y="44412"/>
                          <a:pt x="3730288" y="13374"/>
                          <a:pt x="3401568" y="18288"/>
                        </a:cubicBezTo>
                        <a:cubicBezTo>
                          <a:pt x="3072848" y="23202"/>
                          <a:pt x="3020684" y="32425"/>
                          <a:pt x="2798064" y="18288"/>
                        </a:cubicBezTo>
                        <a:cubicBezTo>
                          <a:pt x="2575444" y="4151"/>
                          <a:pt x="2440915" y="-7352"/>
                          <a:pt x="2276856" y="18288"/>
                        </a:cubicBezTo>
                        <a:cubicBezTo>
                          <a:pt x="2112797" y="43928"/>
                          <a:pt x="1726502" y="-9560"/>
                          <a:pt x="1426464" y="18288"/>
                        </a:cubicBezTo>
                        <a:cubicBezTo>
                          <a:pt x="1126426" y="46136"/>
                          <a:pt x="992925" y="21016"/>
                          <a:pt x="740664" y="18288"/>
                        </a:cubicBezTo>
                        <a:cubicBezTo>
                          <a:pt x="488403" y="15560"/>
                          <a:pt x="195650" y="-16061"/>
                          <a:pt x="0" y="18288"/>
                        </a:cubicBezTo>
                        <a:cubicBezTo>
                          <a:pt x="348" y="9455"/>
                          <a:pt x="654" y="3983"/>
                          <a:pt x="0" y="0"/>
                        </a:cubicBezTo>
                        <a:close/>
                      </a:path>
                      <a:path w="8229600" h="18288" stroke="0" extrusionOk="0">
                        <a:moveTo>
                          <a:pt x="0" y="0"/>
                        </a:moveTo>
                        <a:cubicBezTo>
                          <a:pt x="259263" y="-9445"/>
                          <a:pt x="404731" y="4427"/>
                          <a:pt x="521208" y="0"/>
                        </a:cubicBezTo>
                        <a:cubicBezTo>
                          <a:pt x="637685" y="-4427"/>
                          <a:pt x="839187" y="564"/>
                          <a:pt x="960120" y="0"/>
                        </a:cubicBezTo>
                        <a:cubicBezTo>
                          <a:pt x="1081053" y="-564"/>
                          <a:pt x="1313469" y="-16481"/>
                          <a:pt x="1481328" y="0"/>
                        </a:cubicBezTo>
                        <a:cubicBezTo>
                          <a:pt x="1649187" y="16481"/>
                          <a:pt x="1885247" y="26161"/>
                          <a:pt x="2167128" y="0"/>
                        </a:cubicBezTo>
                        <a:cubicBezTo>
                          <a:pt x="2449009" y="-26161"/>
                          <a:pt x="2761875" y="-22202"/>
                          <a:pt x="2935224" y="0"/>
                        </a:cubicBezTo>
                        <a:cubicBezTo>
                          <a:pt x="3108573" y="22202"/>
                          <a:pt x="3540687" y="-2863"/>
                          <a:pt x="3785616" y="0"/>
                        </a:cubicBezTo>
                        <a:cubicBezTo>
                          <a:pt x="4030545" y="2863"/>
                          <a:pt x="4280774" y="-12442"/>
                          <a:pt x="4636008" y="0"/>
                        </a:cubicBezTo>
                        <a:cubicBezTo>
                          <a:pt x="4991242" y="12442"/>
                          <a:pt x="5025483" y="16914"/>
                          <a:pt x="5239512" y="0"/>
                        </a:cubicBezTo>
                        <a:cubicBezTo>
                          <a:pt x="5453541" y="-16914"/>
                          <a:pt x="5754008" y="16592"/>
                          <a:pt x="6007608" y="0"/>
                        </a:cubicBezTo>
                        <a:cubicBezTo>
                          <a:pt x="6261208" y="-16592"/>
                          <a:pt x="6407957" y="-11909"/>
                          <a:pt x="6693408" y="0"/>
                        </a:cubicBezTo>
                        <a:cubicBezTo>
                          <a:pt x="6978859" y="11909"/>
                          <a:pt x="7015437" y="-20890"/>
                          <a:pt x="7296912" y="0"/>
                        </a:cubicBezTo>
                        <a:cubicBezTo>
                          <a:pt x="7578387" y="20890"/>
                          <a:pt x="7859622" y="46406"/>
                          <a:pt x="8229600" y="0"/>
                        </a:cubicBezTo>
                        <a:cubicBezTo>
                          <a:pt x="8230508" y="6337"/>
                          <a:pt x="8228722" y="11778"/>
                          <a:pt x="8229600" y="18288"/>
                        </a:cubicBezTo>
                        <a:cubicBezTo>
                          <a:pt x="8075287" y="35054"/>
                          <a:pt x="7821366" y="21850"/>
                          <a:pt x="7626096" y="18288"/>
                        </a:cubicBezTo>
                        <a:cubicBezTo>
                          <a:pt x="7430826" y="14726"/>
                          <a:pt x="7320004" y="-9669"/>
                          <a:pt x="7022592" y="18288"/>
                        </a:cubicBezTo>
                        <a:cubicBezTo>
                          <a:pt x="6725180" y="46245"/>
                          <a:pt x="6348804" y="-14025"/>
                          <a:pt x="6172200" y="18288"/>
                        </a:cubicBezTo>
                        <a:cubicBezTo>
                          <a:pt x="5995596" y="50601"/>
                          <a:pt x="5788102" y="22890"/>
                          <a:pt x="5650992" y="18288"/>
                        </a:cubicBezTo>
                        <a:cubicBezTo>
                          <a:pt x="5513882" y="13686"/>
                          <a:pt x="5198399" y="29121"/>
                          <a:pt x="4882896" y="18288"/>
                        </a:cubicBezTo>
                        <a:cubicBezTo>
                          <a:pt x="4567393" y="7455"/>
                          <a:pt x="4557008" y="26965"/>
                          <a:pt x="4443984" y="18288"/>
                        </a:cubicBezTo>
                        <a:cubicBezTo>
                          <a:pt x="4330960" y="9611"/>
                          <a:pt x="4061674" y="28891"/>
                          <a:pt x="3758184" y="18288"/>
                        </a:cubicBezTo>
                        <a:cubicBezTo>
                          <a:pt x="3454694" y="7685"/>
                          <a:pt x="3380392" y="19119"/>
                          <a:pt x="3236976" y="18288"/>
                        </a:cubicBezTo>
                        <a:cubicBezTo>
                          <a:pt x="3093560" y="17457"/>
                          <a:pt x="2632116" y="37607"/>
                          <a:pt x="2386584" y="18288"/>
                        </a:cubicBezTo>
                        <a:cubicBezTo>
                          <a:pt x="2141052" y="-1031"/>
                          <a:pt x="2110884" y="28777"/>
                          <a:pt x="1947672" y="18288"/>
                        </a:cubicBezTo>
                        <a:cubicBezTo>
                          <a:pt x="1784460" y="7799"/>
                          <a:pt x="1535467" y="461"/>
                          <a:pt x="1261872" y="18288"/>
                        </a:cubicBezTo>
                        <a:cubicBezTo>
                          <a:pt x="988277" y="36115"/>
                          <a:pt x="1021096" y="10375"/>
                          <a:pt x="822960" y="18288"/>
                        </a:cubicBezTo>
                        <a:cubicBezTo>
                          <a:pt x="624824" y="26201"/>
                          <a:pt x="298309" y="1283"/>
                          <a:pt x="0" y="18288"/>
                        </a:cubicBezTo>
                        <a:cubicBezTo>
                          <a:pt x="-633" y="12278"/>
                          <a:pt x="-757" y="586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1518E0-FA6F-E2CF-CA59-B2231FA26132}"/>
              </a:ext>
            </a:extLst>
          </p:cNvPr>
          <p:cNvSpPr txBox="1"/>
          <p:nvPr/>
        </p:nvSpPr>
        <p:spPr>
          <a:xfrm>
            <a:off x="429368" y="2071316"/>
            <a:ext cx="8397132" cy="4119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A7994A-3951-C20B-6083-E41E30D600EE}"/>
              </a:ext>
            </a:extLst>
          </p:cNvPr>
          <p:cNvSpPr txBox="1"/>
          <p:nvPr/>
        </p:nvSpPr>
        <p:spPr>
          <a:xfrm>
            <a:off x="429368" y="1918916"/>
            <a:ext cx="8397132" cy="4119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Nowadays</a:t>
            </a: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, electron microscopes can magnify things up to 50 million times!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0F6077-5D31-1354-D1C3-E4AD64E3F0D4}"/>
              </a:ext>
            </a:extLst>
          </p:cNvPr>
          <p:cNvSpPr txBox="1"/>
          <p:nvPr/>
        </p:nvSpPr>
        <p:spPr>
          <a:xfrm>
            <a:off x="7987193" y="6154912"/>
            <a:ext cx="1412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3"/>
              </a:rPr>
              <a:t>Quiz</a:t>
            </a:r>
            <a:endParaRPr lang="en-GB" dirty="0"/>
          </a:p>
        </p:txBody>
      </p:sp>
      <p:pic>
        <p:nvPicPr>
          <p:cNvPr id="6" name="Picture 4" descr="JEOL 7600 Scanning Electron Microscope | PNNL">
            <a:extLst>
              <a:ext uri="{FF2B5EF4-FFF2-40B4-BE49-F238E27FC236}">
                <a16:creationId xmlns:a16="http://schemas.microsoft.com/office/drawing/2014/main" id="{4883C207-86D3-C16C-6520-377DA48A56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114" y="2974847"/>
            <a:ext cx="4993639" cy="3745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01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030" y="613568"/>
            <a:ext cx="7411939" cy="563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5664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42f9599-25f5-4c6a-b45b-e7785a36c7be">
      <Terms xmlns="http://schemas.microsoft.com/office/infopath/2007/PartnerControls"/>
    </lcf76f155ced4ddcb4097134ff3c332f>
    <TaxCatchAll xmlns="26cc5f72-c381-4ce3-b7ce-849aff8e93e7" xsi:nil="true"/>
    <SharedWithUsers xmlns="26cc5f72-c381-4ce3-b7ce-849aff8e93e7">
      <UserInfo>
        <DisplayName>Jack Sullivan (Inflammation and Ageing)</DisplayName>
        <AccountId>50</AccountId>
        <AccountType/>
      </UserInfo>
      <UserInfo>
        <DisplayName>Maariyah Arshad (BSc Chemistry FT)</DisplayName>
        <AccountId>51</AccountId>
        <AccountType/>
      </UserInfo>
      <UserInfo>
        <DisplayName>Suzannah Hughes (PhD School of Chemistry FT)</DisplayName>
        <AccountId>52</AccountId>
        <AccountType/>
      </UserInfo>
      <UserInfo>
        <DisplayName>Edith Lord (MSci Chemistry FT)</DisplayName>
        <AccountId>53</AccountId>
        <AccountType/>
      </UserInfo>
      <UserInfo>
        <DisplayName>Neil Todd (Chemistry)</DisplayName>
        <AccountId>32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0039EAA38F704AA058ADE4B463F7AE" ma:contentTypeVersion="13" ma:contentTypeDescription="Create a new document." ma:contentTypeScope="" ma:versionID="12fd8643c524abac03357484b2bc5b48">
  <xsd:schema xmlns:xsd="http://www.w3.org/2001/XMLSchema" xmlns:xs="http://www.w3.org/2001/XMLSchema" xmlns:p="http://schemas.microsoft.com/office/2006/metadata/properties" xmlns:ns2="742f9599-25f5-4c6a-b45b-e7785a36c7be" xmlns:ns3="26cc5f72-c381-4ce3-b7ce-849aff8e93e7" targetNamespace="http://schemas.microsoft.com/office/2006/metadata/properties" ma:root="true" ma:fieldsID="f778aaeac0097f0f35d19557688b199a" ns2:_="" ns3:_="">
    <xsd:import namespace="742f9599-25f5-4c6a-b45b-e7785a36c7be"/>
    <xsd:import namespace="26cc5f72-c381-4ce3-b7ce-849aff8e93e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f9599-25f5-4c6a-b45b-e7785a36c7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ac7af76c-f141-45ca-ae1a-4959eb0cbd4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cc5f72-c381-4ce3-b7ce-849aff8e93e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05634cfd-2a95-4eca-bf2b-dd1dfc72a9cc}" ma:internalName="TaxCatchAll" ma:showField="CatchAllData" ma:web="26cc5f72-c381-4ce3-b7ce-849aff8e93e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F152E04-3B53-454C-B1F6-2AC047CAECBA}">
  <ds:schemaRefs>
    <ds:schemaRef ds:uri="742f9599-25f5-4c6a-b45b-e7785a36c7be"/>
    <ds:schemaRef ds:uri="26cc5f72-c381-4ce3-b7ce-849aff8e93e7"/>
    <ds:schemaRef ds:uri="http://www.w3.org/XML/1998/namespace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AD28A27-FD30-4B14-9B2B-4B66AFF091F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63F3E8-3D48-4C26-8418-B634DF6463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2f9599-25f5-4c6a-b45b-e7785a36c7be"/>
    <ds:schemaRef ds:uri="26cc5f72-c381-4ce3-b7ce-849aff8e93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1185</TotalTime>
  <Words>597</Words>
  <Application>Microsoft Office PowerPoint</Application>
  <PresentationFormat>On-screen Show (4:3)</PresentationFormat>
  <Paragraphs>101</Paragraphs>
  <Slides>16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Baguet Script</vt:lpstr>
      <vt:lpstr>Calibri</vt:lpstr>
      <vt:lpstr>Calibri Light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Zoe Schnepp</dc:creator>
  <cp:lastModifiedBy>Neil Todd (Chemistry)</cp:lastModifiedBy>
  <cp:revision>4</cp:revision>
  <dcterms:created xsi:type="dcterms:W3CDTF">2023-11-20T07:19:02Z</dcterms:created>
  <dcterms:modified xsi:type="dcterms:W3CDTF">2024-03-19T10:40:40Z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0x010100B50039EAA38F704AA058ADE4B463F7AE</vt:lpwstr>
  </property>
  <property fmtid="{D5CDD505-2E9C-101B-9397-08002B2CF9AE}" pid="3" name="MediaServiceImageTags">
    <vt:lpwstr/>
  </property>
</Properties>
</file>